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86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7" autoAdjust="0"/>
    <p:restoredTop sz="96110" autoAdjust="0"/>
  </p:normalViewPr>
  <p:slideViewPr>
    <p:cSldViewPr>
      <p:cViewPr>
        <p:scale>
          <a:sx n="86" d="100"/>
          <a:sy n="86" d="100"/>
        </p:scale>
        <p:origin x="-233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обучающихся за период  </a:t>
            </a:r>
          </a:p>
          <a:p>
            <a:pPr>
              <a:defRPr/>
            </a:pPr>
            <a:r>
              <a:rPr lang="ru-RU" dirty="0"/>
              <a:t>2018 -</a:t>
            </a:r>
            <a:r>
              <a:rPr lang="ru-RU" dirty="0" smtClean="0"/>
              <a:t>2024гг </a:t>
            </a:r>
            <a:r>
              <a:rPr lang="ru-RU" dirty="0" smtClean="0"/>
              <a:t>(человек)</a:t>
            </a:r>
            <a:endParaRPr lang="ru-RU" dirty="0"/>
          </a:p>
        </c:rich>
      </c:tx>
      <c:layout>
        <c:manualLayout>
          <c:xMode val="edge"/>
          <c:yMode val="edge"/>
          <c:x val="0.13008222960386309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"/>
                  <c:y val="-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5.5115403844017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40849867256017E-3"/>
                  <c:y val="-8.0835925637892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91</c:v>
                </c:pt>
                <c:pt idx="1">
                  <c:v>98</c:v>
                </c:pt>
                <c:pt idx="2">
                  <c:v>101</c:v>
                </c:pt>
                <c:pt idx="3">
                  <c:v>112</c:v>
                </c:pt>
                <c:pt idx="4">
                  <c:v>118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003520"/>
        <c:axId val="215005056"/>
      </c:barChart>
      <c:catAx>
        <c:axId val="21500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005056"/>
        <c:crosses val="autoZero"/>
        <c:auto val="1"/>
        <c:lblAlgn val="ctr"/>
        <c:lblOffset val="100"/>
        <c:noMultiLvlLbl val="0"/>
      </c:catAx>
      <c:valAx>
        <c:axId val="21500505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5003520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Учащиеся  </a:t>
            </a:r>
            <a:r>
              <a:rPr lang="ru-RU" dirty="0"/>
              <a:t>со  ССД (%)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УЧ-СЯ со  ССД (%)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57150"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89</c:v>
                </c:pt>
                <c:pt idx="1">
                  <c:v>72</c:v>
                </c:pt>
                <c:pt idx="2">
                  <c:v>89</c:v>
                </c:pt>
                <c:pt idx="3">
                  <c:v>91</c:v>
                </c:pt>
                <c:pt idx="4">
                  <c:v>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050752"/>
        <c:axId val="135052288"/>
      </c:barChart>
      <c:catAx>
        <c:axId val="13505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35052288"/>
        <c:crosses val="autoZero"/>
        <c:auto val="1"/>
        <c:lblAlgn val="ctr"/>
        <c:lblOffset val="100"/>
        <c:noMultiLvlLbl val="0"/>
      </c:catAx>
      <c:valAx>
        <c:axId val="135052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050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886886349859761"/>
          <c:y val="4.950716976866118E-2"/>
          <c:w val="0.51072090917773272"/>
          <c:h val="0.87930235420465264"/>
        </c:manualLayout>
      </c:layout>
      <c:bar3D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-5.6878783474787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599799601229214E-2"/>
                  <c:y val="2.8439391737393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71102204499076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/>
                      <a:t>83</a:t>
                    </a:r>
                    <a:r>
                      <a:rPr lang="en-US" sz="1600" b="1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83316633435768E-2"/>
                  <c:y val="5.6878783474787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Лист2!$A$1:$D$1</c:f>
              <c:strCache>
                <c:ptCount val="4"/>
                <c:pt idx="0">
                  <c:v>высшее образование</c:v>
                </c:pt>
                <c:pt idx="1">
                  <c:v>среднее специальное</c:v>
                </c:pt>
                <c:pt idx="2">
                  <c:v>имеют дефектологическое образование</c:v>
                </c:pt>
                <c:pt idx="3">
                  <c:v>продолжают обучение по профилю школы</c:v>
                </c:pt>
              </c:strCache>
            </c:strRef>
          </c:cat>
          <c:val>
            <c:numRef>
              <c:f>Лист2!$A$2:$D$2</c:f>
              <c:numCache>
                <c:formatCode>0%</c:formatCode>
                <c:ptCount val="4"/>
                <c:pt idx="0">
                  <c:v>0.97</c:v>
                </c:pt>
                <c:pt idx="1">
                  <c:v>0.03</c:v>
                </c:pt>
                <c:pt idx="2">
                  <c:v>0.88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206400"/>
        <c:axId val="135207936"/>
        <c:axId val="0"/>
      </c:bar3DChart>
      <c:catAx>
        <c:axId val="1352064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35207936"/>
        <c:crosses val="autoZero"/>
        <c:auto val="1"/>
        <c:lblAlgn val="ctr"/>
        <c:lblOffset val="100"/>
        <c:noMultiLvlLbl val="0"/>
      </c:catAx>
      <c:valAx>
        <c:axId val="13520793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3520640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 педагогов по категориям  (%)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 педагогов по категориям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педагог- модератор </c:v>
                </c:pt>
                <c:pt idx="1">
                  <c:v>педагог- эксперт</c:v>
                </c:pt>
                <c:pt idx="2">
                  <c:v>педагог- исследователь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23</c:v>
                </c:pt>
                <c:pt idx="2">
                  <c:v>26</c:v>
                </c:pt>
                <c:pt idx="3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Количество прошедших курсы (%)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кол-во прошедших курсы (%)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79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237749702779E-3"/>
                  <c:y val="-5.0951128886913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2019-2020 г</c:v>
                </c:pt>
                <c:pt idx="1">
                  <c:v>2020-2021г</c:v>
                </c:pt>
                <c:pt idx="2">
                  <c:v>2021-2022г</c:v>
                </c:pt>
                <c:pt idx="3">
                  <c:v>2022-2023г</c:v>
                </c:pt>
                <c:pt idx="4">
                  <c:v>2023-2024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%">
                  <c:v>21</c:v>
                </c:pt>
                <c:pt idx="1">
                  <c:v>79</c:v>
                </c:pt>
                <c:pt idx="2">
                  <c:v>34</c:v>
                </c:pt>
                <c:pt idx="3">
                  <c:v>55</c:v>
                </c:pt>
                <c:pt idx="4" formatCode="0%">
                  <c:v>0.53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5715072"/>
        <c:axId val="135733248"/>
        <c:axId val="135141568"/>
      </c:bar3DChart>
      <c:catAx>
        <c:axId val="135715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5733248"/>
        <c:crosses val="autoZero"/>
        <c:auto val="1"/>
        <c:lblAlgn val="ctr"/>
        <c:lblOffset val="100"/>
        <c:noMultiLvlLbl val="0"/>
      </c:catAx>
      <c:valAx>
        <c:axId val="1357332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715072"/>
        <c:crosses val="autoZero"/>
        <c:crossBetween val="between"/>
      </c:valAx>
      <c:serAx>
        <c:axId val="135141568"/>
        <c:scaling>
          <c:orientation val="minMax"/>
        </c:scaling>
        <c:delete val="1"/>
        <c:axPos val="b"/>
        <c:majorTickMark val="out"/>
        <c:minorTickMark val="none"/>
        <c:tickLblPos val="nextTo"/>
        <c:crossAx val="135733248"/>
        <c:crosses val="autoZero"/>
      </c:serAx>
    </c:plotArea>
    <c:plotVisOnly val="1"/>
    <c:dispBlanksAs val="gap"/>
    <c:showDLblsOverMax val="0"/>
  </c:chart>
  <c:spPr>
    <a:ln>
      <a:solidFill>
        <a:schemeClr val="accent2"/>
      </a:solidFill>
    </a:ln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446197548931344"/>
          <c:y val="1.7644214395121854E-2"/>
          <c:w val="0.76553801774072816"/>
          <c:h val="0.4883615362181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Вокальный кружок «Мелодия»</c:v>
                </c:pt>
                <c:pt idx="1">
                  <c:v>«Оркестр шумовых инструментов</c:v>
                </c:pt>
                <c:pt idx="2">
                  <c:v>Кружок изобразительного искусства «Этюд» </c:v>
                </c:pt>
                <c:pt idx="3">
                  <c:v>«Ансамбль народных инструментов»</c:v>
                </c:pt>
                <c:pt idx="4">
                  <c:v>кружок изобразительного искусства «Этюд» 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</c:v>
                </c:pt>
                <c:pt idx="1">
                  <c:v>0.33</c:v>
                </c:pt>
                <c:pt idx="2">
                  <c:v>0.3</c:v>
                </c:pt>
                <c:pt idx="3">
                  <c:v>0.37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Вокальный кружок «Мелодия»</c:v>
                </c:pt>
                <c:pt idx="1">
                  <c:v>«Оркестр шумовых инструментов</c:v>
                </c:pt>
                <c:pt idx="2">
                  <c:v>Кружок изобразительного искусства «Этюд» </c:v>
                </c:pt>
                <c:pt idx="3">
                  <c:v>«Ансамбль народных инструментов»</c:v>
                </c:pt>
                <c:pt idx="4">
                  <c:v>кружок изобразительного искусства «Этюд» 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0.33</c:v>
                </c:pt>
                <c:pt idx="1">
                  <c:v>0.36</c:v>
                </c:pt>
                <c:pt idx="2">
                  <c:v>0.35</c:v>
                </c:pt>
                <c:pt idx="3">
                  <c:v>0.41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2024-2023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Вокальный кружок «Мелодия»</c:v>
                </c:pt>
                <c:pt idx="1">
                  <c:v>«Оркестр шумовых инструментов</c:v>
                </c:pt>
                <c:pt idx="2">
                  <c:v>Кружок изобразительного искусства «Этюд» </c:v>
                </c:pt>
                <c:pt idx="3">
                  <c:v>«Ансамбль народных инструментов»</c:v>
                </c:pt>
                <c:pt idx="4">
                  <c:v>кружок изобразительного искусства «Этюд» 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0.36</c:v>
                </c:pt>
                <c:pt idx="1">
                  <c:v>0.4</c:v>
                </c:pt>
                <c:pt idx="2">
                  <c:v>0.41</c:v>
                </c:pt>
                <c:pt idx="3">
                  <c:v>0.46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41750656"/>
        <c:axId val="141752192"/>
        <c:axId val="0"/>
      </c:bar3DChart>
      <c:catAx>
        <c:axId val="1417506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41752192"/>
        <c:crosses val="autoZero"/>
        <c:auto val="1"/>
        <c:lblAlgn val="ctr"/>
        <c:lblOffset val="100"/>
        <c:noMultiLvlLbl val="0"/>
      </c:catAx>
      <c:valAx>
        <c:axId val="14175219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4175065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Охват детей-инвалидов, учащихся домашнего обучения дополнительным образованием 2018-2020 г.г.</a:t>
            </a:r>
          </a:p>
        </c:rich>
      </c:tx>
      <c:layout>
        <c:manualLayout>
          <c:xMode val="edge"/>
          <c:yMode val="edge"/>
          <c:x val="8.1708009528513301E-2"/>
          <c:y val="4.110376624819464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20741651631371"/>
          <c:y val="0.19652322581441567"/>
          <c:w val="0.77124237879292878"/>
          <c:h val="0.319376012484401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Хореографический кружок «Ритм»</c:v>
                </c:pt>
                <c:pt idx="1">
                  <c:v>Вокальный кружок «Мелодия»</c:v>
                </c:pt>
                <c:pt idx="2">
                  <c:v>«Оркестр шумовых инструментов</c:v>
                </c:pt>
                <c:pt idx="3">
                  <c:v>Кружок изобразительного искусства «Этюд» </c:v>
                </c:pt>
                <c:pt idx="4">
                  <c:v>«Ансамбль народных инструментов»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14</c:v>
                </c:pt>
                <c:pt idx="3">
                  <c:v>80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Хореографический кружок «Ритм»</c:v>
                </c:pt>
                <c:pt idx="1">
                  <c:v>Вокальный кружок «Мелодия»</c:v>
                </c:pt>
                <c:pt idx="2">
                  <c:v>«Оркестр шумовых инструментов</c:v>
                </c:pt>
                <c:pt idx="3">
                  <c:v>Кружок изобразительного искусства «Этюд» </c:v>
                </c:pt>
                <c:pt idx="4">
                  <c:v>«Ансамбль народных инструментов»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</c:v>
                </c:pt>
                <c:pt idx="1">
                  <c:v>16</c:v>
                </c:pt>
                <c:pt idx="2">
                  <c:v>16</c:v>
                </c:pt>
                <c:pt idx="3">
                  <c:v>83</c:v>
                </c:pt>
                <c:pt idx="4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Хореографический кружок «Ритм»</c:v>
                </c:pt>
                <c:pt idx="1">
                  <c:v>Вокальный кружок «Мелодия»</c:v>
                </c:pt>
                <c:pt idx="2">
                  <c:v>«Оркестр шумовых инструментов</c:v>
                </c:pt>
                <c:pt idx="3">
                  <c:v>Кружок изобразительного искусства «Этюд» </c:v>
                </c:pt>
                <c:pt idx="4">
                  <c:v>«Ансамбль народных инструментов»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</c:v>
                </c:pt>
                <c:pt idx="1">
                  <c:v>19</c:v>
                </c:pt>
                <c:pt idx="2">
                  <c:v>21</c:v>
                </c:pt>
                <c:pt idx="3">
                  <c:v>84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41951744"/>
        <c:axId val="141953280"/>
        <c:axId val="0"/>
      </c:bar3DChart>
      <c:catAx>
        <c:axId val="1419517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41953280"/>
        <c:crosses val="autoZero"/>
        <c:auto val="1"/>
        <c:lblAlgn val="ctr"/>
        <c:lblOffset val="100"/>
        <c:noMultiLvlLbl val="0"/>
      </c:catAx>
      <c:valAx>
        <c:axId val="1419532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19517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9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Качество  </a:t>
            </a:r>
            <a:r>
              <a:rPr lang="ru-RU" dirty="0"/>
              <a:t>знаний (%)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 знаний (%)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exp"/>
            <c:dispRSqr val="0"/>
            <c:dispEq val="0"/>
          </c:trendline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</c:v>
                </c:pt>
                <c:pt idx="1">
                  <c:v>52</c:v>
                </c:pt>
                <c:pt idx="2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010240"/>
        <c:axId val="142011776"/>
      </c:barChart>
      <c:catAx>
        <c:axId val="14201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2011776"/>
        <c:crosses val="autoZero"/>
        <c:auto val="1"/>
        <c:lblAlgn val="ctr"/>
        <c:lblOffset val="100"/>
        <c:noMultiLvlLbl val="0"/>
      </c:catAx>
      <c:valAx>
        <c:axId val="142011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01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exp"/>
            <c:dispRSqr val="0"/>
            <c:dispEq val="0"/>
          </c:trendline>
          <c:cat>
            <c:strRef>
              <c:f>Лист1!$A$2:$A$4</c:f>
              <c:strCache>
                <c:ptCount val="3"/>
                <c:pt idx="0">
                  <c:v>2022г</c:v>
                </c:pt>
                <c:pt idx="1">
                  <c:v>2023г</c:v>
                </c:pt>
                <c:pt idx="2">
                  <c:v>2024г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0.36</c:v>
                </c:pt>
                <c:pt idx="1">
                  <c:v>0.54</c:v>
                </c:pt>
                <c:pt idx="2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083584"/>
        <c:axId val="142085120"/>
      </c:barChart>
      <c:catAx>
        <c:axId val="142083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42085120"/>
        <c:crosses val="autoZero"/>
        <c:auto val="1"/>
        <c:lblAlgn val="ctr"/>
        <c:lblOffset val="100"/>
        <c:noMultiLvlLbl val="0"/>
      </c:catAx>
      <c:valAx>
        <c:axId val="1420851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2083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E00E54-C0F8-4061-AC12-4A48D8202BD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9A71F1-DC9A-45CA-876D-A836EED79C7B}">
      <dgm:prSet phldrT="[Текст]" custT="1"/>
      <dgm:spPr/>
      <dgm:t>
        <a:bodyPr/>
        <a:lstStyle/>
        <a:p>
          <a:r>
            <a:rPr lang="ru-RU" sz="2400" b="1" dirty="0" smtClean="0"/>
            <a:t>Ассоциация детских творческих коллективов</a:t>
          </a:r>
          <a:endParaRPr lang="ru-RU" sz="2400" b="1" dirty="0"/>
        </a:p>
      </dgm:t>
    </dgm:pt>
    <dgm:pt modelId="{85865399-083C-42F5-A4AE-D8202C838F28}" type="parTrans" cxnId="{714A0911-E8C0-430A-B70C-CAE0320D8AC3}">
      <dgm:prSet/>
      <dgm:spPr/>
      <dgm:t>
        <a:bodyPr/>
        <a:lstStyle/>
        <a:p>
          <a:endParaRPr lang="ru-RU" sz="1400" b="1"/>
        </a:p>
      </dgm:t>
    </dgm:pt>
    <dgm:pt modelId="{0C5C3F4C-E598-453F-B181-0F73551E569B}" type="sibTrans" cxnId="{714A0911-E8C0-430A-B70C-CAE0320D8AC3}">
      <dgm:prSet/>
      <dgm:spPr/>
      <dgm:t>
        <a:bodyPr/>
        <a:lstStyle/>
        <a:p>
          <a:endParaRPr lang="ru-RU" sz="1400" b="1"/>
        </a:p>
      </dgm:t>
    </dgm:pt>
    <dgm:pt modelId="{B7EDAF37-FAB2-4E62-B8C7-DFC819902FBE}">
      <dgm:prSet phldrT="[Текст]" custT="1"/>
      <dgm:spPr/>
      <dgm:t>
        <a:bodyPr/>
        <a:lstStyle/>
        <a:p>
          <a:r>
            <a:rPr lang="ru-RU" sz="1400" b="1" dirty="0" smtClean="0"/>
            <a:t>Вокально –хоровой кружок «Мелодия»</a:t>
          </a:r>
        </a:p>
        <a:p>
          <a:r>
            <a:rPr lang="ru-RU" sz="1400" b="1" dirty="0" smtClean="0"/>
            <a:t> (1-4 , 5-9 классы)</a:t>
          </a:r>
          <a:endParaRPr lang="ru-RU" sz="1400" b="1" dirty="0"/>
        </a:p>
      </dgm:t>
    </dgm:pt>
    <dgm:pt modelId="{4CF9D3D2-220D-4373-BD15-F81D7C51ADE5}" type="parTrans" cxnId="{9FF60C9E-00D0-4187-AE04-E61AF02BAE68}">
      <dgm:prSet/>
      <dgm:spPr/>
      <dgm:t>
        <a:bodyPr/>
        <a:lstStyle/>
        <a:p>
          <a:endParaRPr lang="ru-RU" sz="1400" b="1"/>
        </a:p>
      </dgm:t>
    </dgm:pt>
    <dgm:pt modelId="{7CD71295-D330-4E1F-97AF-3645190A3BB9}" type="sibTrans" cxnId="{9FF60C9E-00D0-4187-AE04-E61AF02BAE68}">
      <dgm:prSet/>
      <dgm:spPr/>
      <dgm:t>
        <a:bodyPr/>
        <a:lstStyle/>
        <a:p>
          <a:endParaRPr lang="ru-RU" sz="1400" b="1"/>
        </a:p>
      </dgm:t>
    </dgm:pt>
    <dgm:pt modelId="{383944FE-FC21-4B2D-8907-900E1396490D}">
      <dgm:prSet phldrT="[Текст]" custT="1"/>
      <dgm:spPr/>
      <dgm:t>
        <a:bodyPr/>
        <a:lstStyle/>
        <a:p>
          <a:r>
            <a:rPr lang="ru-RU" sz="1400" b="1" dirty="0" smtClean="0"/>
            <a:t>Ансамбль шумовых инструментов  «Весенняя капель»</a:t>
          </a:r>
          <a:endParaRPr lang="ru-RU" sz="1400" b="1" dirty="0"/>
        </a:p>
      </dgm:t>
    </dgm:pt>
    <dgm:pt modelId="{1539AC67-FF96-406D-A2A3-7BB475AD169B}" type="parTrans" cxnId="{F8F84AC2-CA85-449D-BF83-DC43B5009743}">
      <dgm:prSet/>
      <dgm:spPr/>
      <dgm:t>
        <a:bodyPr/>
        <a:lstStyle/>
        <a:p>
          <a:endParaRPr lang="ru-RU" sz="1400" b="1"/>
        </a:p>
      </dgm:t>
    </dgm:pt>
    <dgm:pt modelId="{8F22BC03-FD50-4079-952B-B5C3E0E6D008}" type="sibTrans" cxnId="{F8F84AC2-CA85-449D-BF83-DC43B5009743}">
      <dgm:prSet/>
      <dgm:spPr/>
      <dgm:t>
        <a:bodyPr/>
        <a:lstStyle/>
        <a:p>
          <a:endParaRPr lang="ru-RU" sz="1400" b="1"/>
        </a:p>
      </dgm:t>
    </dgm:pt>
    <dgm:pt modelId="{E68CABB2-0966-497C-AEE6-CC7E7E9179CB}">
      <dgm:prSet phldrT="[Текст]" custT="1"/>
      <dgm:spPr/>
      <dgm:t>
        <a:bodyPr/>
        <a:lstStyle/>
        <a:p>
          <a:r>
            <a:rPr lang="ru-RU" sz="1400" b="1" dirty="0" smtClean="0"/>
            <a:t>Ансамбль  ложкарей «Калинка» </a:t>
          </a:r>
          <a:endParaRPr lang="ru-RU" sz="1400" b="1" dirty="0"/>
        </a:p>
      </dgm:t>
    </dgm:pt>
    <dgm:pt modelId="{6B25DACF-7B4A-4E7F-8791-AF54806B1F18}" type="parTrans" cxnId="{1E50BE94-BFE4-4407-9529-63458F678329}">
      <dgm:prSet/>
      <dgm:spPr/>
      <dgm:t>
        <a:bodyPr/>
        <a:lstStyle/>
        <a:p>
          <a:endParaRPr lang="ru-RU" sz="1400" b="1"/>
        </a:p>
      </dgm:t>
    </dgm:pt>
    <dgm:pt modelId="{16CE9138-7E35-4FA5-8DFE-079A07F441FC}" type="sibTrans" cxnId="{1E50BE94-BFE4-4407-9529-63458F678329}">
      <dgm:prSet/>
      <dgm:spPr/>
      <dgm:t>
        <a:bodyPr/>
        <a:lstStyle/>
        <a:p>
          <a:endParaRPr lang="ru-RU" sz="1400" b="1"/>
        </a:p>
      </dgm:t>
    </dgm:pt>
    <dgm:pt modelId="{20101B94-01CF-44BD-9D96-4F2B75A5A768}">
      <dgm:prSet phldrT="[Текст]" custT="1"/>
      <dgm:spPr/>
      <dgm:t>
        <a:bodyPr/>
        <a:lstStyle/>
        <a:p>
          <a:r>
            <a:rPr lang="ru-RU" sz="1400" b="1" dirty="0" smtClean="0"/>
            <a:t>Танцевальный ансамбль «Ритм»</a:t>
          </a:r>
        </a:p>
        <a:p>
          <a:r>
            <a:rPr lang="ru-RU" sz="1400" b="1" dirty="0" smtClean="0"/>
            <a:t>(1-4 , 5-9 классы)</a:t>
          </a:r>
          <a:endParaRPr lang="ru-RU" sz="1400" b="1" dirty="0"/>
        </a:p>
      </dgm:t>
    </dgm:pt>
    <dgm:pt modelId="{63E8C494-E918-4F10-BB6B-105FB05EDFFD}" type="parTrans" cxnId="{6379F22E-1496-472B-94BE-3C29284FDA6E}">
      <dgm:prSet/>
      <dgm:spPr/>
      <dgm:t>
        <a:bodyPr/>
        <a:lstStyle/>
        <a:p>
          <a:endParaRPr lang="ru-RU" sz="1400" b="1"/>
        </a:p>
      </dgm:t>
    </dgm:pt>
    <dgm:pt modelId="{B9458C76-B75F-464C-93C9-82E6083DFD81}" type="sibTrans" cxnId="{6379F22E-1496-472B-94BE-3C29284FDA6E}">
      <dgm:prSet/>
      <dgm:spPr/>
      <dgm:t>
        <a:bodyPr/>
        <a:lstStyle/>
        <a:p>
          <a:endParaRPr lang="ru-RU" sz="1400" b="1"/>
        </a:p>
      </dgm:t>
    </dgm:pt>
    <dgm:pt modelId="{242CF261-89B5-42E0-B205-41DD94A1A114}">
      <dgm:prSet phldrT="[Текст]" custT="1"/>
      <dgm:spPr/>
      <dgm:t>
        <a:bodyPr/>
        <a:lstStyle/>
        <a:p>
          <a:r>
            <a:rPr lang="ru-RU" sz="1400" b="1" dirty="0" smtClean="0"/>
            <a:t>Кружок изо-деятельности «Этюд»</a:t>
          </a:r>
          <a:endParaRPr lang="ru-RU" sz="1400" b="1" dirty="0"/>
        </a:p>
      </dgm:t>
    </dgm:pt>
    <dgm:pt modelId="{9B9FCAA4-A99E-48A0-A44E-C728ACEEEFA6}" type="parTrans" cxnId="{5D62FC43-6922-4009-B536-0EC1EADDFC94}">
      <dgm:prSet/>
      <dgm:spPr/>
      <dgm:t>
        <a:bodyPr/>
        <a:lstStyle/>
        <a:p>
          <a:endParaRPr lang="ru-RU" sz="1400" b="1"/>
        </a:p>
      </dgm:t>
    </dgm:pt>
    <dgm:pt modelId="{199A542F-6B55-44C4-8612-C6AC42BECF74}" type="sibTrans" cxnId="{5D62FC43-6922-4009-B536-0EC1EADDFC94}">
      <dgm:prSet/>
      <dgm:spPr/>
      <dgm:t>
        <a:bodyPr/>
        <a:lstStyle/>
        <a:p>
          <a:endParaRPr lang="ru-RU" sz="1400" b="1"/>
        </a:p>
      </dgm:t>
    </dgm:pt>
    <dgm:pt modelId="{A41342BE-9AC7-4711-957B-974C11859ABA}">
      <dgm:prSet phldrT="[Текст]" custT="1"/>
      <dgm:spPr/>
      <dgm:t>
        <a:bodyPr/>
        <a:lstStyle/>
        <a:p>
          <a:r>
            <a:rPr lang="ru-RU" sz="1400" b="1" dirty="0" smtClean="0"/>
            <a:t>Спортивная секция (</a:t>
          </a:r>
          <a:r>
            <a:rPr lang="ru-RU" sz="1400" b="1" dirty="0" err="1" smtClean="0"/>
            <a:t>флорбол</a:t>
          </a:r>
          <a:r>
            <a:rPr lang="ru-RU" sz="1400" b="1" dirty="0" smtClean="0"/>
            <a:t>, пионербол, баскетбол, легкая атлетика)</a:t>
          </a:r>
          <a:endParaRPr lang="ru-RU" sz="1400" b="1" dirty="0"/>
        </a:p>
      </dgm:t>
    </dgm:pt>
    <dgm:pt modelId="{DE91EC1E-1E41-4BC2-8B7A-7BA5D95E4998}" type="parTrans" cxnId="{19F554D4-B103-4F0A-B619-13EBFBCEADDD}">
      <dgm:prSet/>
      <dgm:spPr/>
      <dgm:t>
        <a:bodyPr/>
        <a:lstStyle/>
        <a:p>
          <a:endParaRPr lang="ru-RU" sz="1400" b="1"/>
        </a:p>
      </dgm:t>
    </dgm:pt>
    <dgm:pt modelId="{C1AACE5E-6CC5-4910-AAC2-3C0C9D2E425C}" type="sibTrans" cxnId="{19F554D4-B103-4F0A-B619-13EBFBCEADDD}">
      <dgm:prSet/>
      <dgm:spPr/>
      <dgm:t>
        <a:bodyPr/>
        <a:lstStyle/>
        <a:p>
          <a:endParaRPr lang="ru-RU" sz="1400" b="1"/>
        </a:p>
      </dgm:t>
    </dgm:pt>
    <dgm:pt modelId="{4ED707CE-039B-426C-BD27-470853202F82}" type="pres">
      <dgm:prSet presAssocID="{3BE00E54-C0F8-4061-AC12-4A48D8202B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52406CE-BED1-4BA1-B3EB-CA7B949035B6}" type="pres">
      <dgm:prSet presAssocID="{1A9A71F1-DC9A-45CA-876D-A836EED79C7B}" presName="hierRoot1" presStyleCnt="0"/>
      <dgm:spPr/>
    </dgm:pt>
    <dgm:pt modelId="{CCB7A21D-6C46-4AD9-A0E0-A7E52C40C4DE}" type="pres">
      <dgm:prSet presAssocID="{1A9A71F1-DC9A-45CA-876D-A836EED79C7B}" presName="composite" presStyleCnt="0"/>
      <dgm:spPr/>
    </dgm:pt>
    <dgm:pt modelId="{80B73947-A23F-478E-AFEE-44B36D7F46A5}" type="pres">
      <dgm:prSet presAssocID="{1A9A71F1-DC9A-45CA-876D-A836EED79C7B}" presName="background" presStyleLbl="node0" presStyleIdx="0" presStyleCnt="1"/>
      <dgm:spPr/>
    </dgm:pt>
    <dgm:pt modelId="{2D77BE4D-66A9-4B50-B838-BC36832ABF0B}" type="pres">
      <dgm:prSet presAssocID="{1A9A71F1-DC9A-45CA-876D-A836EED79C7B}" presName="text" presStyleLbl="fgAcc0" presStyleIdx="0" presStyleCnt="1" custScaleX="272318" custScaleY="118851" custLinFactNeighborX="25551" custLinFactNeighborY="92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E3CBCE-9805-4786-BFBC-661384E051F7}" type="pres">
      <dgm:prSet presAssocID="{1A9A71F1-DC9A-45CA-876D-A836EED79C7B}" presName="hierChild2" presStyleCnt="0"/>
      <dgm:spPr/>
    </dgm:pt>
    <dgm:pt modelId="{64343F49-464A-4AE6-AC42-BC6F44397538}" type="pres">
      <dgm:prSet presAssocID="{4CF9D3D2-220D-4373-BD15-F81D7C51ADE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0BC4066-6848-47E8-9E85-3843C906B939}" type="pres">
      <dgm:prSet presAssocID="{B7EDAF37-FAB2-4E62-B8C7-DFC819902FBE}" presName="hierRoot2" presStyleCnt="0"/>
      <dgm:spPr/>
    </dgm:pt>
    <dgm:pt modelId="{C280E9C6-0B15-445C-98A2-38E37D999225}" type="pres">
      <dgm:prSet presAssocID="{B7EDAF37-FAB2-4E62-B8C7-DFC819902FBE}" presName="composite2" presStyleCnt="0"/>
      <dgm:spPr/>
    </dgm:pt>
    <dgm:pt modelId="{9B212CE8-A18E-4F13-8D45-AD3BE3F21C91}" type="pres">
      <dgm:prSet presAssocID="{B7EDAF37-FAB2-4E62-B8C7-DFC819902FBE}" presName="background2" presStyleLbl="node2" presStyleIdx="0" presStyleCnt="2"/>
      <dgm:spPr/>
    </dgm:pt>
    <dgm:pt modelId="{7737841E-59B9-469A-B9F8-0A6F0D498473}" type="pres">
      <dgm:prSet presAssocID="{B7EDAF37-FAB2-4E62-B8C7-DFC819902FBE}" presName="text2" presStyleLbl="fgAcc2" presStyleIdx="0" presStyleCnt="2" custScaleX="121761" custScaleY="1267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1DD3A8-8E04-4653-A306-3E60A15A1D8F}" type="pres">
      <dgm:prSet presAssocID="{B7EDAF37-FAB2-4E62-B8C7-DFC819902FBE}" presName="hierChild3" presStyleCnt="0"/>
      <dgm:spPr/>
    </dgm:pt>
    <dgm:pt modelId="{C8018A1D-F1FE-458F-8A5A-FEC27205B2CE}" type="pres">
      <dgm:prSet presAssocID="{1539AC67-FF96-406D-A2A3-7BB475AD169B}" presName="Name17" presStyleLbl="parChTrans1D3" presStyleIdx="0" presStyleCnt="4"/>
      <dgm:spPr/>
      <dgm:t>
        <a:bodyPr/>
        <a:lstStyle/>
        <a:p>
          <a:endParaRPr lang="ru-RU"/>
        </a:p>
      </dgm:t>
    </dgm:pt>
    <dgm:pt modelId="{0E99BF31-C498-4F50-9D91-583C9BA292F5}" type="pres">
      <dgm:prSet presAssocID="{383944FE-FC21-4B2D-8907-900E1396490D}" presName="hierRoot3" presStyleCnt="0"/>
      <dgm:spPr/>
    </dgm:pt>
    <dgm:pt modelId="{484E1582-9102-456B-BB2B-5DEEBEDE3C60}" type="pres">
      <dgm:prSet presAssocID="{383944FE-FC21-4B2D-8907-900E1396490D}" presName="composite3" presStyleCnt="0"/>
      <dgm:spPr/>
    </dgm:pt>
    <dgm:pt modelId="{1A488C0A-E62F-42DA-B41C-35819D82BDB3}" type="pres">
      <dgm:prSet presAssocID="{383944FE-FC21-4B2D-8907-900E1396490D}" presName="background3" presStyleLbl="node3" presStyleIdx="0" presStyleCnt="4"/>
      <dgm:spPr/>
    </dgm:pt>
    <dgm:pt modelId="{C412EAC4-F115-4FF5-9085-CCCE4018F771}" type="pres">
      <dgm:prSet presAssocID="{383944FE-FC21-4B2D-8907-900E1396490D}" presName="text3" presStyleLbl="fgAcc3" presStyleIdx="0" presStyleCnt="4" custScaleY="1217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B83F93-257F-4201-9EB6-ECF48382C695}" type="pres">
      <dgm:prSet presAssocID="{383944FE-FC21-4B2D-8907-900E1396490D}" presName="hierChild4" presStyleCnt="0"/>
      <dgm:spPr/>
    </dgm:pt>
    <dgm:pt modelId="{C48D9656-2086-498C-8B2F-0F611EF6EE86}" type="pres">
      <dgm:prSet presAssocID="{6B25DACF-7B4A-4E7F-8791-AF54806B1F18}" presName="Name17" presStyleLbl="parChTrans1D3" presStyleIdx="1" presStyleCnt="4"/>
      <dgm:spPr/>
      <dgm:t>
        <a:bodyPr/>
        <a:lstStyle/>
        <a:p>
          <a:endParaRPr lang="ru-RU"/>
        </a:p>
      </dgm:t>
    </dgm:pt>
    <dgm:pt modelId="{8CD22915-2876-48D7-9971-AB97C18BFC55}" type="pres">
      <dgm:prSet presAssocID="{E68CABB2-0966-497C-AEE6-CC7E7E9179CB}" presName="hierRoot3" presStyleCnt="0"/>
      <dgm:spPr/>
    </dgm:pt>
    <dgm:pt modelId="{E5116C29-E0CE-451F-B299-729616CE3778}" type="pres">
      <dgm:prSet presAssocID="{E68CABB2-0966-497C-AEE6-CC7E7E9179CB}" presName="composite3" presStyleCnt="0"/>
      <dgm:spPr/>
    </dgm:pt>
    <dgm:pt modelId="{52AC32B8-1DD5-4A9E-A552-864159EDCB52}" type="pres">
      <dgm:prSet presAssocID="{E68CABB2-0966-497C-AEE6-CC7E7E9179CB}" presName="background3" presStyleLbl="node3" presStyleIdx="1" presStyleCnt="4"/>
      <dgm:spPr/>
    </dgm:pt>
    <dgm:pt modelId="{BEC01C6B-2F23-4A6F-B9FE-E256F33722DB}" type="pres">
      <dgm:prSet presAssocID="{E68CABB2-0966-497C-AEE6-CC7E7E9179CB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B2E0A1-53B8-4BDF-9285-ED5FA9F20F52}" type="pres">
      <dgm:prSet presAssocID="{E68CABB2-0966-497C-AEE6-CC7E7E9179CB}" presName="hierChild4" presStyleCnt="0"/>
      <dgm:spPr/>
    </dgm:pt>
    <dgm:pt modelId="{4E60AD5B-90E1-4FD3-B1DB-3A8CE3F8632F}" type="pres">
      <dgm:prSet presAssocID="{63E8C494-E918-4F10-BB6B-105FB05EDFFD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A7DD353-B8C0-41CC-99D0-5260E40FD34A}" type="pres">
      <dgm:prSet presAssocID="{20101B94-01CF-44BD-9D96-4F2B75A5A768}" presName="hierRoot2" presStyleCnt="0"/>
      <dgm:spPr/>
    </dgm:pt>
    <dgm:pt modelId="{2C118C3E-73CF-4692-B649-230FBAB1EDBE}" type="pres">
      <dgm:prSet presAssocID="{20101B94-01CF-44BD-9D96-4F2B75A5A768}" presName="composite2" presStyleCnt="0"/>
      <dgm:spPr/>
    </dgm:pt>
    <dgm:pt modelId="{1EECD070-D916-403A-A114-1148B204667E}" type="pres">
      <dgm:prSet presAssocID="{20101B94-01CF-44BD-9D96-4F2B75A5A768}" presName="background2" presStyleLbl="node2" presStyleIdx="1" presStyleCnt="2"/>
      <dgm:spPr/>
    </dgm:pt>
    <dgm:pt modelId="{AFFA051A-EC50-46D2-B8B4-7A017F280F00}" type="pres">
      <dgm:prSet presAssocID="{20101B94-01CF-44BD-9D96-4F2B75A5A768}" presName="text2" presStyleLbl="fgAcc2" presStyleIdx="1" presStyleCnt="2" custScaleX="159775" custScaleY="1210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95E339-B7C7-49F1-93E1-1762DB5CE1D5}" type="pres">
      <dgm:prSet presAssocID="{20101B94-01CF-44BD-9D96-4F2B75A5A768}" presName="hierChild3" presStyleCnt="0"/>
      <dgm:spPr/>
    </dgm:pt>
    <dgm:pt modelId="{A2A3A148-AFAD-4898-80CA-0EA2599167BA}" type="pres">
      <dgm:prSet presAssocID="{9B9FCAA4-A99E-48A0-A44E-C728ACEEEFA6}" presName="Name17" presStyleLbl="parChTrans1D3" presStyleIdx="2" presStyleCnt="4"/>
      <dgm:spPr/>
      <dgm:t>
        <a:bodyPr/>
        <a:lstStyle/>
        <a:p>
          <a:endParaRPr lang="ru-RU"/>
        </a:p>
      </dgm:t>
    </dgm:pt>
    <dgm:pt modelId="{2FB37A47-7C5A-455F-B7E3-D514E0E03367}" type="pres">
      <dgm:prSet presAssocID="{242CF261-89B5-42E0-B205-41DD94A1A114}" presName="hierRoot3" presStyleCnt="0"/>
      <dgm:spPr/>
    </dgm:pt>
    <dgm:pt modelId="{B2565CEA-AAA8-4170-9D1A-CF3759A3040E}" type="pres">
      <dgm:prSet presAssocID="{242CF261-89B5-42E0-B205-41DD94A1A114}" presName="composite3" presStyleCnt="0"/>
      <dgm:spPr/>
    </dgm:pt>
    <dgm:pt modelId="{D0B5485B-F3AC-48FA-80F2-458E6A0AEBA8}" type="pres">
      <dgm:prSet presAssocID="{242CF261-89B5-42E0-B205-41DD94A1A114}" presName="background3" presStyleLbl="node3" presStyleIdx="2" presStyleCnt="4"/>
      <dgm:spPr/>
    </dgm:pt>
    <dgm:pt modelId="{48D3B289-C64B-4D20-914C-3847FAA70FF4}" type="pres">
      <dgm:prSet presAssocID="{242CF261-89B5-42E0-B205-41DD94A1A11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F4B641-AA76-4C79-9DA7-E1E5E607267D}" type="pres">
      <dgm:prSet presAssocID="{242CF261-89B5-42E0-B205-41DD94A1A114}" presName="hierChild4" presStyleCnt="0"/>
      <dgm:spPr/>
    </dgm:pt>
    <dgm:pt modelId="{1185ECB7-46B9-48C1-8D16-7021210CCC69}" type="pres">
      <dgm:prSet presAssocID="{DE91EC1E-1E41-4BC2-8B7A-7BA5D95E4998}" presName="Name17" presStyleLbl="parChTrans1D3" presStyleIdx="3" presStyleCnt="4"/>
      <dgm:spPr/>
      <dgm:t>
        <a:bodyPr/>
        <a:lstStyle/>
        <a:p>
          <a:endParaRPr lang="ru-RU"/>
        </a:p>
      </dgm:t>
    </dgm:pt>
    <dgm:pt modelId="{319E8D0F-CCD8-4F9D-BAB8-80B2F8A1A3D5}" type="pres">
      <dgm:prSet presAssocID="{A41342BE-9AC7-4711-957B-974C11859ABA}" presName="hierRoot3" presStyleCnt="0"/>
      <dgm:spPr/>
    </dgm:pt>
    <dgm:pt modelId="{DA0AF0FA-82F6-45F8-91E4-082AE84DCAEC}" type="pres">
      <dgm:prSet presAssocID="{A41342BE-9AC7-4711-957B-974C11859ABA}" presName="composite3" presStyleCnt="0"/>
      <dgm:spPr/>
    </dgm:pt>
    <dgm:pt modelId="{56D751E2-CD53-434B-A2BB-3720F07D2A81}" type="pres">
      <dgm:prSet presAssocID="{A41342BE-9AC7-4711-957B-974C11859ABA}" presName="background3" presStyleLbl="node3" presStyleIdx="3" presStyleCnt="4"/>
      <dgm:spPr/>
    </dgm:pt>
    <dgm:pt modelId="{F0843B6A-F2D7-43AA-A61C-497134A960F5}" type="pres">
      <dgm:prSet presAssocID="{A41342BE-9AC7-4711-957B-974C11859ABA}" presName="text3" presStyleLbl="fgAcc3" presStyleIdx="3" presStyleCnt="4" custScaleY="1401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4A9E82-F69F-4F6C-9546-712FC6BCC3DD}" type="pres">
      <dgm:prSet presAssocID="{A41342BE-9AC7-4711-957B-974C11859ABA}" presName="hierChild4" presStyleCnt="0"/>
      <dgm:spPr/>
    </dgm:pt>
  </dgm:ptLst>
  <dgm:cxnLst>
    <dgm:cxn modelId="{19F554D4-B103-4F0A-B619-13EBFBCEADDD}" srcId="{20101B94-01CF-44BD-9D96-4F2B75A5A768}" destId="{A41342BE-9AC7-4711-957B-974C11859ABA}" srcOrd="1" destOrd="0" parTransId="{DE91EC1E-1E41-4BC2-8B7A-7BA5D95E4998}" sibTransId="{C1AACE5E-6CC5-4910-AAC2-3C0C9D2E425C}"/>
    <dgm:cxn modelId="{AAAFBF2A-670F-40F1-844E-B1352AE65B2B}" type="presOf" srcId="{20101B94-01CF-44BD-9D96-4F2B75A5A768}" destId="{AFFA051A-EC50-46D2-B8B4-7A017F280F00}" srcOrd="0" destOrd="0" presId="urn:microsoft.com/office/officeart/2005/8/layout/hierarchy1"/>
    <dgm:cxn modelId="{2B9E7B56-F43E-478F-8419-ED22623964F3}" type="presOf" srcId="{4CF9D3D2-220D-4373-BD15-F81D7C51ADE5}" destId="{64343F49-464A-4AE6-AC42-BC6F44397538}" srcOrd="0" destOrd="0" presId="urn:microsoft.com/office/officeart/2005/8/layout/hierarchy1"/>
    <dgm:cxn modelId="{565CCF08-4E21-4D00-B695-989008F46EB0}" type="presOf" srcId="{A41342BE-9AC7-4711-957B-974C11859ABA}" destId="{F0843B6A-F2D7-43AA-A61C-497134A960F5}" srcOrd="0" destOrd="0" presId="urn:microsoft.com/office/officeart/2005/8/layout/hierarchy1"/>
    <dgm:cxn modelId="{6379F22E-1496-472B-94BE-3C29284FDA6E}" srcId="{1A9A71F1-DC9A-45CA-876D-A836EED79C7B}" destId="{20101B94-01CF-44BD-9D96-4F2B75A5A768}" srcOrd="1" destOrd="0" parTransId="{63E8C494-E918-4F10-BB6B-105FB05EDFFD}" sibTransId="{B9458C76-B75F-464C-93C9-82E6083DFD81}"/>
    <dgm:cxn modelId="{664B02A7-9D51-432D-8518-F02FA1FFD079}" type="presOf" srcId="{B7EDAF37-FAB2-4E62-B8C7-DFC819902FBE}" destId="{7737841E-59B9-469A-B9F8-0A6F0D498473}" srcOrd="0" destOrd="0" presId="urn:microsoft.com/office/officeart/2005/8/layout/hierarchy1"/>
    <dgm:cxn modelId="{75923CBF-A002-4CF0-A8AF-F827045FC352}" type="presOf" srcId="{1539AC67-FF96-406D-A2A3-7BB475AD169B}" destId="{C8018A1D-F1FE-458F-8A5A-FEC27205B2CE}" srcOrd="0" destOrd="0" presId="urn:microsoft.com/office/officeart/2005/8/layout/hierarchy1"/>
    <dgm:cxn modelId="{714A0911-E8C0-430A-B70C-CAE0320D8AC3}" srcId="{3BE00E54-C0F8-4061-AC12-4A48D8202BD1}" destId="{1A9A71F1-DC9A-45CA-876D-A836EED79C7B}" srcOrd="0" destOrd="0" parTransId="{85865399-083C-42F5-A4AE-D8202C838F28}" sibTransId="{0C5C3F4C-E598-453F-B181-0F73551E569B}"/>
    <dgm:cxn modelId="{F8F84AC2-CA85-449D-BF83-DC43B5009743}" srcId="{B7EDAF37-FAB2-4E62-B8C7-DFC819902FBE}" destId="{383944FE-FC21-4B2D-8907-900E1396490D}" srcOrd="0" destOrd="0" parTransId="{1539AC67-FF96-406D-A2A3-7BB475AD169B}" sibTransId="{8F22BC03-FD50-4079-952B-B5C3E0E6D008}"/>
    <dgm:cxn modelId="{0DEE4BB6-BFC6-4FA0-A3D4-41CED88873D7}" type="presOf" srcId="{6B25DACF-7B4A-4E7F-8791-AF54806B1F18}" destId="{C48D9656-2086-498C-8B2F-0F611EF6EE86}" srcOrd="0" destOrd="0" presId="urn:microsoft.com/office/officeart/2005/8/layout/hierarchy1"/>
    <dgm:cxn modelId="{1B40CBAD-22B9-41B9-AF60-2E65AF7F50D3}" type="presOf" srcId="{3BE00E54-C0F8-4061-AC12-4A48D8202BD1}" destId="{4ED707CE-039B-426C-BD27-470853202F82}" srcOrd="0" destOrd="0" presId="urn:microsoft.com/office/officeart/2005/8/layout/hierarchy1"/>
    <dgm:cxn modelId="{5FA374DB-8513-4D7E-84BD-69C410C40907}" type="presOf" srcId="{DE91EC1E-1E41-4BC2-8B7A-7BA5D95E4998}" destId="{1185ECB7-46B9-48C1-8D16-7021210CCC69}" srcOrd="0" destOrd="0" presId="urn:microsoft.com/office/officeart/2005/8/layout/hierarchy1"/>
    <dgm:cxn modelId="{0AC8BC1B-2CC6-49A6-A616-987E125886D9}" type="presOf" srcId="{E68CABB2-0966-497C-AEE6-CC7E7E9179CB}" destId="{BEC01C6B-2F23-4A6F-B9FE-E256F33722DB}" srcOrd="0" destOrd="0" presId="urn:microsoft.com/office/officeart/2005/8/layout/hierarchy1"/>
    <dgm:cxn modelId="{5D62FC43-6922-4009-B536-0EC1EADDFC94}" srcId="{20101B94-01CF-44BD-9D96-4F2B75A5A768}" destId="{242CF261-89B5-42E0-B205-41DD94A1A114}" srcOrd="0" destOrd="0" parTransId="{9B9FCAA4-A99E-48A0-A44E-C728ACEEEFA6}" sibTransId="{199A542F-6B55-44C4-8612-C6AC42BECF74}"/>
    <dgm:cxn modelId="{858012A8-3F21-463C-99C4-C031E410A440}" type="presOf" srcId="{242CF261-89B5-42E0-B205-41DD94A1A114}" destId="{48D3B289-C64B-4D20-914C-3847FAA70FF4}" srcOrd="0" destOrd="0" presId="urn:microsoft.com/office/officeart/2005/8/layout/hierarchy1"/>
    <dgm:cxn modelId="{83B8A529-36CC-41B5-AD8F-921E612D5149}" type="presOf" srcId="{1A9A71F1-DC9A-45CA-876D-A836EED79C7B}" destId="{2D77BE4D-66A9-4B50-B838-BC36832ABF0B}" srcOrd="0" destOrd="0" presId="urn:microsoft.com/office/officeart/2005/8/layout/hierarchy1"/>
    <dgm:cxn modelId="{1E50BE94-BFE4-4407-9529-63458F678329}" srcId="{B7EDAF37-FAB2-4E62-B8C7-DFC819902FBE}" destId="{E68CABB2-0966-497C-AEE6-CC7E7E9179CB}" srcOrd="1" destOrd="0" parTransId="{6B25DACF-7B4A-4E7F-8791-AF54806B1F18}" sibTransId="{16CE9138-7E35-4FA5-8DFE-079A07F441FC}"/>
    <dgm:cxn modelId="{9FF60C9E-00D0-4187-AE04-E61AF02BAE68}" srcId="{1A9A71F1-DC9A-45CA-876D-A836EED79C7B}" destId="{B7EDAF37-FAB2-4E62-B8C7-DFC819902FBE}" srcOrd="0" destOrd="0" parTransId="{4CF9D3D2-220D-4373-BD15-F81D7C51ADE5}" sibTransId="{7CD71295-D330-4E1F-97AF-3645190A3BB9}"/>
    <dgm:cxn modelId="{B10D80F5-83FE-454C-AA6A-1F4A9A8209D4}" type="presOf" srcId="{383944FE-FC21-4B2D-8907-900E1396490D}" destId="{C412EAC4-F115-4FF5-9085-CCCE4018F771}" srcOrd="0" destOrd="0" presId="urn:microsoft.com/office/officeart/2005/8/layout/hierarchy1"/>
    <dgm:cxn modelId="{99D33E4B-2E47-4EE8-BA36-BD94E21ECC14}" type="presOf" srcId="{63E8C494-E918-4F10-BB6B-105FB05EDFFD}" destId="{4E60AD5B-90E1-4FD3-B1DB-3A8CE3F8632F}" srcOrd="0" destOrd="0" presId="urn:microsoft.com/office/officeart/2005/8/layout/hierarchy1"/>
    <dgm:cxn modelId="{D59D9610-3559-4A96-AFEC-BD20913E9517}" type="presOf" srcId="{9B9FCAA4-A99E-48A0-A44E-C728ACEEEFA6}" destId="{A2A3A148-AFAD-4898-80CA-0EA2599167BA}" srcOrd="0" destOrd="0" presId="urn:microsoft.com/office/officeart/2005/8/layout/hierarchy1"/>
    <dgm:cxn modelId="{733E5B5F-415A-434D-84C7-84177C465BB5}" type="presParOf" srcId="{4ED707CE-039B-426C-BD27-470853202F82}" destId="{052406CE-BED1-4BA1-B3EB-CA7B949035B6}" srcOrd="0" destOrd="0" presId="urn:microsoft.com/office/officeart/2005/8/layout/hierarchy1"/>
    <dgm:cxn modelId="{DEB69512-080C-4B0B-BC37-E94892B791C1}" type="presParOf" srcId="{052406CE-BED1-4BA1-B3EB-CA7B949035B6}" destId="{CCB7A21D-6C46-4AD9-A0E0-A7E52C40C4DE}" srcOrd="0" destOrd="0" presId="urn:microsoft.com/office/officeart/2005/8/layout/hierarchy1"/>
    <dgm:cxn modelId="{3E74494F-990C-400B-A7D4-E72C33792273}" type="presParOf" srcId="{CCB7A21D-6C46-4AD9-A0E0-A7E52C40C4DE}" destId="{80B73947-A23F-478E-AFEE-44B36D7F46A5}" srcOrd="0" destOrd="0" presId="urn:microsoft.com/office/officeart/2005/8/layout/hierarchy1"/>
    <dgm:cxn modelId="{88D4EB8F-DFA7-421A-8FD1-258C377A57FC}" type="presParOf" srcId="{CCB7A21D-6C46-4AD9-A0E0-A7E52C40C4DE}" destId="{2D77BE4D-66A9-4B50-B838-BC36832ABF0B}" srcOrd="1" destOrd="0" presId="urn:microsoft.com/office/officeart/2005/8/layout/hierarchy1"/>
    <dgm:cxn modelId="{7B7B02A6-07E6-439F-A0CA-AF9353D46599}" type="presParOf" srcId="{052406CE-BED1-4BA1-B3EB-CA7B949035B6}" destId="{31E3CBCE-9805-4786-BFBC-661384E051F7}" srcOrd="1" destOrd="0" presId="urn:microsoft.com/office/officeart/2005/8/layout/hierarchy1"/>
    <dgm:cxn modelId="{EB04D8D1-4C2D-4BC7-A72B-1A3A46CAB142}" type="presParOf" srcId="{31E3CBCE-9805-4786-BFBC-661384E051F7}" destId="{64343F49-464A-4AE6-AC42-BC6F44397538}" srcOrd="0" destOrd="0" presId="urn:microsoft.com/office/officeart/2005/8/layout/hierarchy1"/>
    <dgm:cxn modelId="{832D8724-C541-45F4-A23C-71848BBF7A9E}" type="presParOf" srcId="{31E3CBCE-9805-4786-BFBC-661384E051F7}" destId="{90BC4066-6848-47E8-9E85-3843C906B939}" srcOrd="1" destOrd="0" presId="urn:microsoft.com/office/officeart/2005/8/layout/hierarchy1"/>
    <dgm:cxn modelId="{E1A01FC9-D4F8-4A13-A579-F0CE5444113E}" type="presParOf" srcId="{90BC4066-6848-47E8-9E85-3843C906B939}" destId="{C280E9C6-0B15-445C-98A2-38E37D999225}" srcOrd="0" destOrd="0" presId="urn:microsoft.com/office/officeart/2005/8/layout/hierarchy1"/>
    <dgm:cxn modelId="{3B78690E-B3F2-43D4-83C6-2931ECACCC6B}" type="presParOf" srcId="{C280E9C6-0B15-445C-98A2-38E37D999225}" destId="{9B212CE8-A18E-4F13-8D45-AD3BE3F21C91}" srcOrd="0" destOrd="0" presId="urn:microsoft.com/office/officeart/2005/8/layout/hierarchy1"/>
    <dgm:cxn modelId="{225C3C18-429B-4C35-92CB-7255082EB840}" type="presParOf" srcId="{C280E9C6-0B15-445C-98A2-38E37D999225}" destId="{7737841E-59B9-469A-B9F8-0A6F0D498473}" srcOrd="1" destOrd="0" presId="urn:microsoft.com/office/officeart/2005/8/layout/hierarchy1"/>
    <dgm:cxn modelId="{3AC1413C-74F4-4FC4-920B-CBB4A3A70660}" type="presParOf" srcId="{90BC4066-6848-47E8-9E85-3843C906B939}" destId="{881DD3A8-8E04-4653-A306-3E60A15A1D8F}" srcOrd="1" destOrd="0" presId="urn:microsoft.com/office/officeart/2005/8/layout/hierarchy1"/>
    <dgm:cxn modelId="{9B344140-FA1F-4979-B286-1A3A9E93C879}" type="presParOf" srcId="{881DD3A8-8E04-4653-A306-3E60A15A1D8F}" destId="{C8018A1D-F1FE-458F-8A5A-FEC27205B2CE}" srcOrd="0" destOrd="0" presId="urn:microsoft.com/office/officeart/2005/8/layout/hierarchy1"/>
    <dgm:cxn modelId="{509746B1-F02E-4FCB-807C-5E8BD64E4E68}" type="presParOf" srcId="{881DD3A8-8E04-4653-A306-3E60A15A1D8F}" destId="{0E99BF31-C498-4F50-9D91-583C9BA292F5}" srcOrd="1" destOrd="0" presId="urn:microsoft.com/office/officeart/2005/8/layout/hierarchy1"/>
    <dgm:cxn modelId="{30E033FB-A754-4589-ABA5-9B53EEF631D0}" type="presParOf" srcId="{0E99BF31-C498-4F50-9D91-583C9BA292F5}" destId="{484E1582-9102-456B-BB2B-5DEEBEDE3C60}" srcOrd="0" destOrd="0" presId="urn:microsoft.com/office/officeart/2005/8/layout/hierarchy1"/>
    <dgm:cxn modelId="{1A2AB13A-3D41-412C-BC41-33261449D8FE}" type="presParOf" srcId="{484E1582-9102-456B-BB2B-5DEEBEDE3C60}" destId="{1A488C0A-E62F-42DA-B41C-35819D82BDB3}" srcOrd="0" destOrd="0" presId="urn:microsoft.com/office/officeart/2005/8/layout/hierarchy1"/>
    <dgm:cxn modelId="{D109FA16-5DB0-43DF-9899-C7256FFBF8A5}" type="presParOf" srcId="{484E1582-9102-456B-BB2B-5DEEBEDE3C60}" destId="{C412EAC4-F115-4FF5-9085-CCCE4018F771}" srcOrd="1" destOrd="0" presId="urn:microsoft.com/office/officeart/2005/8/layout/hierarchy1"/>
    <dgm:cxn modelId="{0FA182ED-A022-4AA8-B003-64EEE2731A97}" type="presParOf" srcId="{0E99BF31-C498-4F50-9D91-583C9BA292F5}" destId="{C5B83F93-257F-4201-9EB6-ECF48382C695}" srcOrd="1" destOrd="0" presId="urn:microsoft.com/office/officeart/2005/8/layout/hierarchy1"/>
    <dgm:cxn modelId="{98A0FD1D-3A25-449C-B819-38D8A2732AC3}" type="presParOf" srcId="{881DD3A8-8E04-4653-A306-3E60A15A1D8F}" destId="{C48D9656-2086-498C-8B2F-0F611EF6EE86}" srcOrd="2" destOrd="0" presId="urn:microsoft.com/office/officeart/2005/8/layout/hierarchy1"/>
    <dgm:cxn modelId="{1227962A-EA16-4CD6-8AD6-AA9C4B394C91}" type="presParOf" srcId="{881DD3A8-8E04-4653-A306-3E60A15A1D8F}" destId="{8CD22915-2876-48D7-9971-AB97C18BFC55}" srcOrd="3" destOrd="0" presId="urn:microsoft.com/office/officeart/2005/8/layout/hierarchy1"/>
    <dgm:cxn modelId="{ECC45649-46E8-4D0C-B68A-1C3C66565B89}" type="presParOf" srcId="{8CD22915-2876-48D7-9971-AB97C18BFC55}" destId="{E5116C29-E0CE-451F-B299-729616CE3778}" srcOrd="0" destOrd="0" presId="urn:microsoft.com/office/officeart/2005/8/layout/hierarchy1"/>
    <dgm:cxn modelId="{76353016-AEDB-42A9-ACF8-E04F201FFE1F}" type="presParOf" srcId="{E5116C29-E0CE-451F-B299-729616CE3778}" destId="{52AC32B8-1DD5-4A9E-A552-864159EDCB52}" srcOrd="0" destOrd="0" presId="urn:microsoft.com/office/officeart/2005/8/layout/hierarchy1"/>
    <dgm:cxn modelId="{80A181C5-9FF6-413B-A29D-1818B51C50A8}" type="presParOf" srcId="{E5116C29-E0CE-451F-B299-729616CE3778}" destId="{BEC01C6B-2F23-4A6F-B9FE-E256F33722DB}" srcOrd="1" destOrd="0" presId="urn:microsoft.com/office/officeart/2005/8/layout/hierarchy1"/>
    <dgm:cxn modelId="{CC6373AE-05A3-4964-B9DE-6DA4889887D4}" type="presParOf" srcId="{8CD22915-2876-48D7-9971-AB97C18BFC55}" destId="{B7B2E0A1-53B8-4BDF-9285-ED5FA9F20F52}" srcOrd="1" destOrd="0" presId="urn:microsoft.com/office/officeart/2005/8/layout/hierarchy1"/>
    <dgm:cxn modelId="{060B1473-3124-4B8B-B46E-4BCE01600A84}" type="presParOf" srcId="{31E3CBCE-9805-4786-BFBC-661384E051F7}" destId="{4E60AD5B-90E1-4FD3-B1DB-3A8CE3F8632F}" srcOrd="2" destOrd="0" presId="urn:microsoft.com/office/officeart/2005/8/layout/hierarchy1"/>
    <dgm:cxn modelId="{A723EF5A-35B2-465E-A3EA-3167DE21DA02}" type="presParOf" srcId="{31E3CBCE-9805-4786-BFBC-661384E051F7}" destId="{0A7DD353-B8C0-41CC-99D0-5260E40FD34A}" srcOrd="3" destOrd="0" presId="urn:microsoft.com/office/officeart/2005/8/layout/hierarchy1"/>
    <dgm:cxn modelId="{5C2BC4E0-2B76-4CF9-A0BB-94EFD100CE93}" type="presParOf" srcId="{0A7DD353-B8C0-41CC-99D0-5260E40FD34A}" destId="{2C118C3E-73CF-4692-B649-230FBAB1EDBE}" srcOrd="0" destOrd="0" presId="urn:microsoft.com/office/officeart/2005/8/layout/hierarchy1"/>
    <dgm:cxn modelId="{A7E0F46D-8E3D-4C05-B0CE-5179F91AEB9E}" type="presParOf" srcId="{2C118C3E-73CF-4692-B649-230FBAB1EDBE}" destId="{1EECD070-D916-403A-A114-1148B204667E}" srcOrd="0" destOrd="0" presId="urn:microsoft.com/office/officeart/2005/8/layout/hierarchy1"/>
    <dgm:cxn modelId="{BA350E4C-7B1D-4F86-A425-72C338671C06}" type="presParOf" srcId="{2C118C3E-73CF-4692-B649-230FBAB1EDBE}" destId="{AFFA051A-EC50-46D2-B8B4-7A017F280F00}" srcOrd="1" destOrd="0" presId="urn:microsoft.com/office/officeart/2005/8/layout/hierarchy1"/>
    <dgm:cxn modelId="{DD0F9614-BEF5-4D0A-A38A-40EC424474A0}" type="presParOf" srcId="{0A7DD353-B8C0-41CC-99D0-5260E40FD34A}" destId="{BD95E339-B7C7-49F1-93E1-1762DB5CE1D5}" srcOrd="1" destOrd="0" presId="urn:microsoft.com/office/officeart/2005/8/layout/hierarchy1"/>
    <dgm:cxn modelId="{59A91E19-5419-4855-B505-DFBA22B42EB9}" type="presParOf" srcId="{BD95E339-B7C7-49F1-93E1-1762DB5CE1D5}" destId="{A2A3A148-AFAD-4898-80CA-0EA2599167BA}" srcOrd="0" destOrd="0" presId="urn:microsoft.com/office/officeart/2005/8/layout/hierarchy1"/>
    <dgm:cxn modelId="{2507077F-3E75-43E6-8E9D-655823C17622}" type="presParOf" srcId="{BD95E339-B7C7-49F1-93E1-1762DB5CE1D5}" destId="{2FB37A47-7C5A-455F-B7E3-D514E0E03367}" srcOrd="1" destOrd="0" presId="urn:microsoft.com/office/officeart/2005/8/layout/hierarchy1"/>
    <dgm:cxn modelId="{74511A65-786C-43BF-954B-452B4560E999}" type="presParOf" srcId="{2FB37A47-7C5A-455F-B7E3-D514E0E03367}" destId="{B2565CEA-AAA8-4170-9D1A-CF3759A3040E}" srcOrd="0" destOrd="0" presId="urn:microsoft.com/office/officeart/2005/8/layout/hierarchy1"/>
    <dgm:cxn modelId="{E1CB3BC8-AD60-4FCF-9587-999CDA0BA0A4}" type="presParOf" srcId="{B2565CEA-AAA8-4170-9D1A-CF3759A3040E}" destId="{D0B5485B-F3AC-48FA-80F2-458E6A0AEBA8}" srcOrd="0" destOrd="0" presId="urn:microsoft.com/office/officeart/2005/8/layout/hierarchy1"/>
    <dgm:cxn modelId="{0C5A1C42-A9FF-48CC-9A8C-BF029A57C48A}" type="presParOf" srcId="{B2565CEA-AAA8-4170-9D1A-CF3759A3040E}" destId="{48D3B289-C64B-4D20-914C-3847FAA70FF4}" srcOrd="1" destOrd="0" presId="urn:microsoft.com/office/officeart/2005/8/layout/hierarchy1"/>
    <dgm:cxn modelId="{22425963-4183-4D91-8BEC-AD0CEEB7A4AD}" type="presParOf" srcId="{2FB37A47-7C5A-455F-B7E3-D514E0E03367}" destId="{E6F4B641-AA76-4C79-9DA7-E1E5E607267D}" srcOrd="1" destOrd="0" presId="urn:microsoft.com/office/officeart/2005/8/layout/hierarchy1"/>
    <dgm:cxn modelId="{0E212407-0C36-41DB-930A-E44B50AB7673}" type="presParOf" srcId="{BD95E339-B7C7-49F1-93E1-1762DB5CE1D5}" destId="{1185ECB7-46B9-48C1-8D16-7021210CCC69}" srcOrd="2" destOrd="0" presId="urn:microsoft.com/office/officeart/2005/8/layout/hierarchy1"/>
    <dgm:cxn modelId="{87726FD2-EC32-4F62-B9FC-E63ED613FFF4}" type="presParOf" srcId="{BD95E339-B7C7-49F1-93E1-1762DB5CE1D5}" destId="{319E8D0F-CCD8-4F9D-BAB8-80B2F8A1A3D5}" srcOrd="3" destOrd="0" presId="urn:microsoft.com/office/officeart/2005/8/layout/hierarchy1"/>
    <dgm:cxn modelId="{73071F45-C2D9-4D7D-A02F-B4707ECB0002}" type="presParOf" srcId="{319E8D0F-CCD8-4F9D-BAB8-80B2F8A1A3D5}" destId="{DA0AF0FA-82F6-45F8-91E4-082AE84DCAEC}" srcOrd="0" destOrd="0" presId="urn:microsoft.com/office/officeart/2005/8/layout/hierarchy1"/>
    <dgm:cxn modelId="{0209E610-32BD-4851-B680-1302FC61B967}" type="presParOf" srcId="{DA0AF0FA-82F6-45F8-91E4-082AE84DCAEC}" destId="{56D751E2-CD53-434B-A2BB-3720F07D2A81}" srcOrd="0" destOrd="0" presId="urn:microsoft.com/office/officeart/2005/8/layout/hierarchy1"/>
    <dgm:cxn modelId="{481D6120-5D43-4877-840F-DDA0C8EBF68D}" type="presParOf" srcId="{DA0AF0FA-82F6-45F8-91E4-082AE84DCAEC}" destId="{F0843B6A-F2D7-43AA-A61C-497134A960F5}" srcOrd="1" destOrd="0" presId="urn:microsoft.com/office/officeart/2005/8/layout/hierarchy1"/>
    <dgm:cxn modelId="{AD2D8AFF-EFE3-49F2-8B35-4A9A4466210C}" type="presParOf" srcId="{319E8D0F-CCD8-4F9D-BAB8-80B2F8A1A3D5}" destId="{114A9E82-F69F-4F6C-9546-712FC6BCC3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0CE6D9-A40D-403B-8132-5DE1CF77BB12}" type="doc">
      <dgm:prSet loTypeId="urn:microsoft.com/office/officeart/2005/8/layout/vProcess5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AE28BCF-D05D-4CFD-9428-7624E48016BD}">
      <dgm:prSet phldrT="[Текст]" custT="1"/>
      <dgm:spPr/>
      <dgm:t>
        <a:bodyPr/>
        <a:lstStyle/>
        <a:p>
          <a:r>
            <a:rPr lang="ru-RU" sz="1600" b="1" dirty="0" smtClean="0">
              <a:latin typeface="+mj-lt"/>
            </a:rPr>
            <a:t>Доля педагогов</a:t>
          </a:r>
          <a:r>
            <a:rPr lang="ru-RU" sz="1600" b="1" baseline="0" dirty="0" smtClean="0">
              <a:latin typeface="+mj-lt"/>
            </a:rPr>
            <a:t> </a:t>
          </a:r>
          <a:r>
            <a:rPr lang="ru-RU" sz="1600" b="1" dirty="0" smtClean="0">
              <a:latin typeface="+mj-lt"/>
            </a:rPr>
            <a:t>с высшим образованием  - 97%</a:t>
          </a:r>
          <a:endParaRPr lang="ru-RU" sz="1600" b="1" dirty="0"/>
        </a:p>
      </dgm:t>
    </dgm:pt>
    <dgm:pt modelId="{DBEEDE8B-4AD2-4ADE-8C29-C3FB994A6C0B}" type="parTrans" cxnId="{A2DD412A-469F-41E1-BA1D-2A16829B8B47}">
      <dgm:prSet/>
      <dgm:spPr/>
      <dgm:t>
        <a:bodyPr/>
        <a:lstStyle/>
        <a:p>
          <a:endParaRPr lang="ru-RU" sz="1600" b="1"/>
        </a:p>
      </dgm:t>
    </dgm:pt>
    <dgm:pt modelId="{8180252B-D6FF-40F2-941E-6EE1DFF760B8}" type="sibTrans" cxnId="{A2DD412A-469F-41E1-BA1D-2A16829B8B47}">
      <dgm:prSet custT="1"/>
      <dgm:spPr/>
      <dgm:t>
        <a:bodyPr/>
        <a:lstStyle/>
        <a:p>
          <a:endParaRPr lang="ru-RU" sz="1600" b="1"/>
        </a:p>
      </dgm:t>
    </dgm:pt>
    <dgm:pt modelId="{39E7D20F-5F38-4C6A-8037-7DD955319043}">
      <dgm:prSet phldrT="[Текст]" custT="1"/>
      <dgm:spPr/>
      <dgm:t>
        <a:bodyPr/>
        <a:lstStyle/>
        <a:p>
          <a:r>
            <a:rPr lang="ru-RU" sz="1600" b="1" i="0" u="none" strike="noStrike" dirty="0" smtClean="0">
              <a:effectLst/>
              <a:latin typeface="+mj-lt"/>
            </a:rPr>
            <a:t>Доля педагогов, имеющих ученую/академическую степень </a:t>
          </a:r>
          <a:r>
            <a:rPr lang="ru-RU" sz="1600" b="1" i="0" u="none" strike="noStrike" dirty="0" smtClean="0">
              <a:effectLst/>
              <a:latin typeface="+mj-lt"/>
            </a:rPr>
            <a:t>-6%</a:t>
          </a:r>
          <a:endParaRPr lang="ru-RU" sz="1600" b="1" dirty="0"/>
        </a:p>
      </dgm:t>
    </dgm:pt>
    <dgm:pt modelId="{2C017A87-1ADB-4CCC-A68B-32FA09E04FD1}" type="parTrans" cxnId="{6E63AC9B-863A-4251-85C1-D73B7C1AB9E0}">
      <dgm:prSet/>
      <dgm:spPr/>
      <dgm:t>
        <a:bodyPr/>
        <a:lstStyle/>
        <a:p>
          <a:endParaRPr lang="ru-RU" sz="1600" b="1"/>
        </a:p>
      </dgm:t>
    </dgm:pt>
    <dgm:pt modelId="{F329A050-701C-450E-9FEF-6540BE5C23A6}" type="sibTrans" cxnId="{6E63AC9B-863A-4251-85C1-D73B7C1AB9E0}">
      <dgm:prSet custT="1"/>
      <dgm:spPr/>
      <dgm:t>
        <a:bodyPr/>
        <a:lstStyle/>
        <a:p>
          <a:endParaRPr lang="ru-RU" sz="1600" b="1"/>
        </a:p>
      </dgm:t>
    </dgm:pt>
    <dgm:pt modelId="{E823CB45-3EF6-43DF-8846-8E6D3EA3C3A6}">
      <dgm:prSet phldrT="[Текст]" custT="1"/>
      <dgm:spPr/>
      <dgm:t>
        <a:bodyPr/>
        <a:lstStyle/>
        <a:p>
          <a:r>
            <a:rPr lang="ru-RU" sz="1600" b="1" i="0" u="none" strike="noStrike" dirty="0" smtClean="0">
              <a:effectLst/>
              <a:latin typeface="+mj-lt"/>
            </a:rPr>
            <a:t>Доля педагогов, имеющих квалификационную категорию "педагог-исследователь", "педагог-мастер" от общего количества педагогов организации образования -14%</a:t>
          </a:r>
          <a:endParaRPr lang="ru-RU" sz="1600" b="1" dirty="0"/>
        </a:p>
      </dgm:t>
    </dgm:pt>
    <dgm:pt modelId="{557B55AC-E313-4F87-8CE9-42CA40E21C66}" type="parTrans" cxnId="{02346B16-02B5-4E3B-A90E-CC17E7A969B7}">
      <dgm:prSet/>
      <dgm:spPr/>
      <dgm:t>
        <a:bodyPr/>
        <a:lstStyle/>
        <a:p>
          <a:endParaRPr lang="ru-RU" sz="1600" b="1"/>
        </a:p>
      </dgm:t>
    </dgm:pt>
    <dgm:pt modelId="{DB1A499D-7DDF-4045-91CE-0105A72893F5}" type="sibTrans" cxnId="{02346B16-02B5-4E3B-A90E-CC17E7A969B7}">
      <dgm:prSet custT="1"/>
      <dgm:spPr/>
      <dgm:t>
        <a:bodyPr/>
        <a:lstStyle/>
        <a:p>
          <a:endParaRPr lang="ru-RU" sz="1600" b="1"/>
        </a:p>
      </dgm:t>
    </dgm:pt>
    <dgm:pt modelId="{9DD33D65-D0FF-4158-855A-113781E4503B}">
      <dgm:prSet phldrT="[Текст]" custT="1"/>
      <dgm:spPr/>
      <dgm:t>
        <a:bodyPr/>
        <a:lstStyle/>
        <a:p>
          <a:r>
            <a:rPr lang="ru-RU" sz="1600" b="1" i="0" u="none" dirty="0" smtClean="0"/>
            <a:t>7 молодых специалистов  за период </a:t>
          </a:r>
          <a:r>
            <a:rPr lang="ru-RU" sz="1600" b="1" i="0" u="none" dirty="0" smtClean="0"/>
            <a:t>2020-2024гг </a:t>
          </a:r>
          <a:r>
            <a:rPr lang="ru-RU" sz="1600" b="1" i="0" u="none" dirty="0" smtClean="0"/>
            <a:t>(24%)</a:t>
          </a:r>
          <a:endParaRPr lang="ru-RU" sz="1600" b="1" dirty="0"/>
        </a:p>
      </dgm:t>
    </dgm:pt>
    <dgm:pt modelId="{969FE3FC-4742-42DD-BB69-7D2180369130}" type="parTrans" cxnId="{8EFF3294-1404-4C95-B092-2056F4B58A27}">
      <dgm:prSet/>
      <dgm:spPr/>
      <dgm:t>
        <a:bodyPr/>
        <a:lstStyle/>
        <a:p>
          <a:endParaRPr lang="ru-RU" sz="1600" b="1"/>
        </a:p>
      </dgm:t>
    </dgm:pt>
    <dgm:pt modelId="{DE6C407E-BBA4-47EC-B824-642C646192F6}" type="sibTrans" cxnId="{8EFF3294-1404-4C95-B092-2056F4B58A27}">
      <dgm:prSet custT="1"/>
      <dgm:spPr/>
      <dgm:t>
        <a:bodyPr/>
        <a:lstStyle/>
        <a:p>
          <a:endParaRPr lang="ru-RU" sz="1600" b="1"/>
        </a:p>
      </dgm:t>
    </dgm:pt>
    <dgm:pt modelId="{A52AA953-6499-41F2-A0A5-E18902EEE522}">
      <dgm:prSet phldrT="[Текст]" custT="1"/>
      <dgm:spPr/>
      <dgm:t>
        <a:bodyPr/>
        <a:lstStyle/>
        <a:p>
          <a:r>
            <a:rPr lang="ru-RU" sz="1600" b="1" dirty="0" smtClean="0"/>
            <a:t>Наличие у руководителя организации образования сертификата о курсах повышения квалификации в области менеджмента – имеется</a:t>
          </a:r>
        </a:p>
        <a:p>
          <a:endParaRPr lang="ru-RU" sz="1600" b="1" dirty="0"/>
        </a:p>
      </dgm:t>
    </dgm:pt>
    <dgm:pt modelId="{21EEF4A2-1BA3-40AD-8601-A1696B2881E3}" type="parTrans" cxnId="{1A199390-3156-4AF1-9C2D-9AC08999BF47}">
      <dgm:prSet/>
      <dgm:spPr/>
      <dgm:t>
        <a:bodyPr/>
        <a:lstStyle/>
        <a:p>
          <a:endParaRPr lang="ru-RU" sz="1600" b="1"/>
        </a:p>
      </dgm:t>
    </dgm:pt>
    <dgm:pt modelId="{34EBF622-0FC2-40C5-9F67-5D2E35569618}" type="sibTrans" cxnId="{1A199390-3156-4AF1-9C2D-9AC08999BF47}">
      <dgm:prSet/>
      <dgm:spPr/>
      <dgm:t>
        <a:bodyPr/>
        <a:lstStyle/>
        <a:p>
          <a:endParaRPr lang="ru-RU" sz="1600" b="1"/>
        </a:p>
      </dgm:t>
    </dgm:pt>
    <dgm:pt modelId="{8AC72F42-B911-4C56-B7E0-A676384BEC87}">
      <dgm:prSet/>
      <dgm:spPr/>
      <dgm:t>
        <a:bodyPr/>
        <a:lstStyle/>
        <a:p>
          <a:endParaRPr lang="ru-RU" sz="1600" b="1" dirty="0"/>
        </a:p>
      </dgm:t>
    </dgm:pt>
    <dgm:pt modelId="{1BCBE08E-882E-4BE5-867C-3E056F86B0AA}" type="parTrans" cxnId="{FE0B7B3D-B862-429F-B918-9A844DF7F89F}">
      <dgm:prSet/>
      <dgm:spPr/>
      <dgm:t>
        <a:bodyPr/>
        <a:lstStyle/>
        <a:p>
          <a:endParaRPr lang="ru-RU" sz="1600" b="1"/>
        </a:p>
      </dgm:t>
    </dgm:pt>
    <dgm:pt modelId="{0B4C0EAB-E28B-4B3F-AE74-B5B8EA790EC3}" type="sibTrans" cxnId="{FE0B7B3D-B862-429F-B918-9A844DF7F89F}">
      <dgm:prSet/>
      <dgm:spPr/>
      <dgm:t>
        <a:bodyPr/>
        <a:lstStyle/>
        <a:p>
          <a:endParaRPr lang="ru-RU" sz="1600" b="1"/>
        </a:p>
      </dgm:t>
    </dgm:pt>
    <dgm:pt modelId="{D0B130B7-DEFF-45DB-97DB-4AF4D6797FAA}">
      <dgm:prSet/>
      <dgm:spPr/>
      <dgm:t>
        <a:bodyPr/>
        <a:lstStyle/>
        <a:p>
          <a:endParaRPr lang="ru-RU" sz="1600" b="1" dirty="0"/>
        </a:p>
      </dgm:t>
    </dgm:pt>
    <dgm:pt modelId="{281DD994-69A3-4FDE-B660-32D7EB76F5B7}" type="parTrans" cxnId="{AFD04906-9C90-42E1-81A9-0D6A62397EA7}">
      <dgm:prSet/>
      <dgm:spPr/>
      <dgm:t>
        <a:bodyPr/>
        <a:lstStyle/>
        <a:p>
          <a:endParaRPr lang="ru-RU" sz="1600" b="1"/>
        </a:p>
      </dgm:t>
    </dgm:pt>
    <dgm:pt modelId="{A54223B4-03AB-45CC-B421-1B04EA5B60BF}" type="sibTrans" cxnId="{AFD04906-9C90-42E1-81A9-0D6A62397EA7}">
      <dgm:prSet/>
      <dgm:spPr/>
      <dgm:t>
        <a:bodyPr/>
        <a:lstStyle/>
        <a:p>
          <a:endParaRPr lang="ru-RU" sz="1600" b="1"/>
        </a:p>
      </dgm:t>
    </dgm:pt>
    <dgm:pt modelId="{97376E1A-620E-466E-87C6-C0CEF0E313DB}" type="pres">
      <dgm:prSet presAssocID="{BE0CE6D9-A40D-403B-8132-5DE1CF77BB1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3C898A-412D-4A61-BBA8-33AF495E0872}" type="pres">
      <dgm:prSet presAssocID="{BE0CE6D9-A40D-403B-8132-5DE1CF77BB12}" presName="dummyMaxCanvas" presStyleCnt="0">
        <dgm:presLayoutVars/>
      </dgm:prSet>
      <dgm:spPr/>
    </dgm:pt>
    <dgm:pt modelId="{6E77A2EA-0845-48FA-BB1C-AF89563C452E}" type="pres">
      <dgm:prSet presAssocID="{BE0CE6D9-A40D-403B-8132-5DE1CF77BB12}" presName="FiveNodes_1" presStyleLbl="node1" presStyleIdx="0" presStyleCnt="5" custLinFactNeighborX="-924" custLinFactNeighborY="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9B81A-6808-4435-9668-B02A32DA5BBA}" type="pres">
      <dgm:prSet presAssocID="{BE0CE6D9-A40D-403B-8132-5DE1CF77BB1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71D44-9982-459A-824D-A68054F80E3F}" type="pres">
      <dgm:prSet presAssocID="{BE0CE6D9-A40D-403B-8132-5DE1CF77BB1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ADF36B-CBA3-49B8-9993-0776EDF29B7D}" type="pres">
      <dgm:prSet presAssocID="{BE0CE6D9-A40D-403B-8132-5DE1CF77BB1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1DA03-1196-48E3-B3EE-37882CA3590D}" type="pres">
      <dgm:prSet presAssocID="{BE0CE6D9-A40D-403B-8132-5DE1CF77BB12}" presName="FiveNodes_5" presStyleLbl="node1" presStyleIdx="4" presStyleCnt="5" custScaleX="107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E232A-05D7-4B59-8C9F-88FC86197673}" type="pres">
      <dgm:prSet presAssocID="{BE0CE6D9-A40D-403B-8132-5DE1CF77BB1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1E391-206A-4B47-B2EB-7146C45F1B16}" type="pres">
      <dgm:prSet presAssocID="{BE0CE6D9-A40D-403B-8132-5DE1CF77BB1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FAB31-50DE-415D-AB30-1F2346D1ACC9}" type="pres">
      <dgm:prSet presAssocID="{BE0CE6D9-A40D-403B-8132-5DE1CF77BB1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E6CA0-27BE-4BE8-9AA8-652578027321}" type="pres">
      <dgm:prSet presAssocID="{BE0CE6D9-A40D-403B-8132-5DE1CF77BB1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FCAD8-136D-4F3C-8EE6-BD3D468518BB}" type="pres">
      <dgm:prSet presAssocID="{BE0CE6D9-A40D-403B-8132-5DE1CF77BB1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6EDFC-2719-4D95-91B7-FC2EB849B3B8}" type="pres">
      <dgm:prSet presAssocID="{BE0CE6D9-A40D-403B-8132-5DE1CF77BB1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BA56A-F3CD-4814-A633-90BE09FA0E83}" type="pres">
      <dgm:prSet presAssocID="{BE0CE6D9-A40D-403B-8132-5DE1CF77BB1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DB3BB-F0F1-484B-B1D2-E8771B305281}" type="pres">
      <dgm:prSet presAssocID="{BE0CE6D9-A40D-403B-8132-5DE1CF77BB1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67A77-303E-4BC7-822E-FA83339CA761}" type="pres">
      <dgm:prSet presAssocID="{BE0CE6D9-A40D-403B-8132-5DE1CF77BB1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199390-3156-4AF1-9C2D-9AC08999BF47}" srcId="{BE0CE6D9-A40D-403B-8132-5DE1CF77BB12}" destId="{A52AA953-6499-41F2-A0A5-E18902EEE522}" srcOrd="4" destOrd="0" parTransId="{21EEF4A2-1BA3-40AD-8601-A1696B2881E3}" sibTransId="{34EBF622-0FC2-40C5-9F67-5D2E35569618}"/>
    <dgm:cxn modelId="{02346B16-02B5-4E3B-A90E-CC17E7A969B7}" srcId="{BE0CE6D9-A40D-403B-8132-5DE1CF77BB12}" destId="{E823CB45-3EF6-43DF-8846-8E6D3EA3C3A6}" srcOrd="2" destOrd="0" parTransId="{557B55AC-E313-4F87-8CE9-42CA40E21C66}" sibTransId="{DB1A499D-7DDF-4045-91CE-0105A72893F5}"/>
    <dgm:cxn modelId="{324CD811-B7F0-43C5-9752-BAE9B19735F4}" type="presOf" srcId="{9DD33D65-D0FF-4158-855A-113781E4503B}" destId="{72ADF36B-CBA3-49B8-9993-0776EDF29B7D}" srcOrd="0" destOrd="0" presId="urn:microsoft.com/office/officeart/2005/8/layout/vProcess5"/>
    <dgm:cxn modelId="{7B08D910-E282-4013-86D0-378F01BD948A}" type="presOf" srcId="{8AE28BCF-D05D-4CFD-9428-7624E48016BD}" destId="{907FCAD8-136D-4F3C-8EE6-BD3D468518BB}" srcOrd="1" destOrd="0" presId="urn:microsoft.com/office/officeart/2005/8/layout/vProcess5"/>
    <dgm:cxn modelId="{41C76213-1FD6-4C2B-B885-4364B868FBBD}" type="presOf" srcId="{A52AA953-6499-41F2-A0A5-E18902EEE522}" destId="{83667A77-303E-4BC7-822E-FA83339CA761}" srcOrd="1" destOrd="0" presId="urn:microsoft.com/office/officeart/2005/8/layout/vProcess5"/>
    <dgm:cxn modelId="{B47E7368-3C6C-44A5-B921-0FAD00BE81FE}" type="presOf" srcId="{DB1A499D-7DDF-4045-91CE-0105A72893F5}" destId="{A83FAB31-50DE-415D-AB30-1F2346D1ACC9}" srcOrd="0" destOrd="0" presId="urn:microsoft.com/office/officeart/2005/8/layout/vProcess5"/>
    <dgm:cxn modelId="{6E63AC9B-863A-4251-85C1-D73B7C1AB9E0}" srcId="{BE0CE6D9-A40D-403B-8132-5DE1CF77BB12}" destId="{39E7D20F-5F38-4C6A-8037-7DD955319043}" srcOrd="1" destOrd="0" parTransId="{2C017A87-1ADB-4CCC-A68B-32FA09E04FD1}" sibTransId="{F329A050-701C-450E-9FEF-6540BE5C23A6}"/>
    <dgm:cxn modelId="{A2DD412A-469F-41E1-BA1D-2A16829B8B47}" srcId="{BE0CE6D9-A40D-403B-8132-5DE1CF77BB12}" destId="{8AE28BCF-D05D-4CFD-9428-7624E48016BD}" srcOrd="0" destOrd="0" parTransId="{DBEEDE8B-4AD2-4ADE-8C29-C3FB994A6C0B}" sibTransId="{8180252B-D6FF-40F2-941E-6EE1DFF760B8}"/>
    <dgm:cxn modelId="{AB959CF0-BC67-43A0-87BC-B431876F6675}" type="presOf" srcId="{F329A050-701C-450E-9FEF-6540BE5C23A6}" destId="{FEB1E391-206A-4B47-B2EB-7146C45F1B16}" srcOrd="0" destOrd="0" presId="urn:microsoft.com/office/officeart/2005/8/layout/vProcess5"/>
    <dgm:cxn modelId="{88D73B3E-64E3-4495-9068-F3A1C3C0626F}" type="presOf" srcId="{8180252B-D6FF-40F2-941E-6EE1DFF760B8}" destId="{718E232A-05D7-4B59-8C9F-88FC86197673}" srcOrd="0" destOrd="0" presId="urn:microsoft.com/office/officeart/2005/8/layout/vProcess5"/>
    <dgm:cxn modelId="{8EFF3294-1404-4C95-B092-2056F4B58A27}" srcId="{BE0CE6D9-A40D-403B-8132-5DE1CF77BB12}" destId="{9DD33D65-D0FF-4158-855A-113781E4503B}" srcOrd="3" destOrd="0" parTransId="{969FE3FC-4742-42DD-BB69-7D2180369130}" sibTransId="{DE6C407E-BBA4-47EC-B824-642C646192F6}"/>
    <dgm:cxn modelId="{8560306A-099F-4FD6-A51F-6E1CF80207B7}" type="presOf" srcId="{8AE28BCF-D05D-4CFD-9428-7624E48016BD}" destId="{6E77A2EA-0845-48FA-BB1C-AF89563C452E}" srcOrd="0" destOrd="0" presId="urn:microsoft.com/office/officeart/2005/8/layout/vProcess5"/>
    <dgm:cxn modelId="{FE0B7B3D-B862-429F-B918-9A844DF7F89F}" srcId="{BE0CE6D9-A40D-403B-8132-5DE1CF77BB12}" destId="{8AC72F42-B911-4C56-B7E0-A676384BEC87}" srcOrd="5" destOrd="0" parTransId="{1BCBE08E-882E-4BE5-867C-3E056F86B0AA}" sibTransId="{0B4C0EAB-E28B-4B3F-AE74-B5B8EA790EC3}"/>
    <dgm:cxn modelId="{3636CC81-0B9C-449C-81BC-FF9D29EA6DE1}" type="presOf" srcId="{39E7D20F-5F38-4C6A-8037-7DD955319043}" destId="{FCF6EDFC-2719-4D95-91B7-FC2EB849B3B8}" srcOrd="1" destOrd="0" presId="urn:microsoft.com/office/officeart/2005/8/layout/vProcess5"/>
    <dgm:cxn modelId="{1E54C2BA-152A-4B0A-8403-EC9A4480440C}" type="presOf" srcId="{DE6C407E-BBA4-47EC-B824-642C646192F6}" destId="{EAFE6CA0-27BE-4BE8-9AA8-652578027321}" srcOrd="0" destOrd="0" presId="urn:microsoft.com/office/officeart/2005/8/layout/vProcess5"/>
    <dgm:cxn modelId="{AFD04906-9C90-42E1-81A9-0D6A62397EA7}" srcId="{BE0CE6D9-A40D-403B-8132-5DE1CF77BB12}" destId="{D0B130B7-DEFF-45DB-97DB-4AF4D6797FAA}" srcOrd="6" destOrd="0" parTransId="{281DD994-69A3-4FDE-B660-32D7EB76F5B7}" sibTransId="{A54223B4-03AB-45CC-B421-1B04EA5B60BF}"/>
    <dgm:cxn modelId="{238CAE06-5A6C-4D99-961C-620376CB4648}" type="presOf" srcId="{9DD33D65-D0FF-4158-855A-113781E4503B}" destId="{290DB3BB-F0F1-484B-B1D2-E8771B305281}" srcOrd="1" destOrd="0" presId="urn:microsoft.com/office/officeart/2005/8/layout/vProcess5"/>
    <dgm:cxn modelId="{02C0E119-73F3-4E4D-83E0-C8BFA06086F1}" type="presOf" srcId="{E823CB45-3EF6-43DF-8846-8E6D3EA3C3A6}" destId="{F27BA56A-F3CD-4814-A633-90BE09FA0E83}" srcOrd="1" destOrd="0" presId="urn:microsoft.com/office/officeart/2005/8/layout/vProcess5"/>
    <dgm:cxn modelId="{C6CF3446-B201-4088-A566-F9A8379B0C80}" type="presOf" srcId="{E823CB45-3EF6-43DF-8846-8E6D3EA3C3A6}" destId="{1C471D44-9982-459A-824D-A68054F80E3F}" srcOrd="0" destOrd="0" presId="urn:microsoft.com/office/officeart/2005/8/layout/vProcess5"/>
    <dgm:cxn modelId="{30D27EAD-22D1-43DB-AF07-146B8C251490}" type="presOf" srcId="{39E7D20F-5F38-4C6A-8037-7DD955319043}" destId="{09D9B81A-6808-4435-9668-B02A32DA5BBA}" srcOrd="0" destOrd="0" presId="urn:microsoft.com/office/officeart/2005/8/layout/vProcess5"/>
    <dgm:cxn modelId="{E111E521-B1BD-4900-AC99-30F78EA0D78D}" type="presOf" srcId="{BE0CE6D9-A40D-403B-8132-5DE1CF77BB12}" destId="{97376E1A-620E-466E-87C6-C0CEF0E313DB}" srcOrd="0" destOrd="0" presId="urn:microsoft.com/office/officeart/2005/8/layout/vProcess5"/>
    <dgm:cxn modelId="{23E14C85-1420-4AC1-8638-384DA76F1501}" type="presOf" srcId="{A52AA953-6499-41F2-A0A5-E18902EEE522}" destId="{8161DA03-1196-48E3-B3EE-37882CA3590D}" srcOrd="0" destOrd="0" presId="urn:microsoft.com/office/officeart/2005/8/layout/vProcess5"/>
    <dgm:cxn modelId="{AB0E8072-246E-475D-A2E6-794CEA7AF8B3}" type="presParOf" srcId="{97376E1A-620E-466E-87C6-C0CEF0E313DB}" destId="{103C898A-412D-4A61-BBA8-33AF495E0872}" srcOrd="0" destOrd="0" presId="urn:microsoft.com/office/officeart/2005/8/layout/vProcess5"/>
    <dgm:cxn modelId="{91A8F55C-758B-4C76-81F2-59293588D4B2}" type="presParOf" srcId="{97376E1A-620E-466E-87C6-C0CEF0E313DB}" destId="{6E77A2EA-0845-48FA-BB1C-AF89563C452E}" srcOrd="1" destOrd="0" presId="urn:microsoft.com/office/officeart/2005/8/layout/vProcess5"/>
    <dgm:cxn modelId="{1B7DD1D4-8C19-4F67-997A-7C5EFB844D13}" type="presParOf" srcId="{97376E1A-620E-466E-87C6-C0CEF0E313DB}" destId="{09D9B81A-6808-4435-9668-B02A32DA5BBA}" srcOrd="2" destOrd="0" presId="urn:microsoft.com/office/officeart/2005/8/layout/vProcess5"/>
    <dgm:cxn modelId="{EB3BDEEE-3FF8-4A52-AC56-0D7C4F328383}" type="presParOf" srcId="{97376E1A-620E-466E-87C6-C0CEF0E313DB}" destId="{1C471D44-9982-459A-824D-A68054F80E3F}" srcOrd="3" destOrd="0" presId="urn:microsoft.com/office/officeart/2005/8/layout/vProcess5"/>
    <dgm:cxn modelId="{8AA89CE5-5C72-4D96-AA1F-989529773FDA}" type="presParOf" srcId="{97376E1A-620E-466E-87C6-C0CEF0E313DB}" destId="{72ADF36B-CBA3-49B8-9993-0776EDF29B7D}" srcOrd="4" destOrd="0" presId="urn:microsoft.com/office/officeart/2005/8/layout/vProcess5"/>
    <dgm:cxn modelId="{A5361062-7FCC-4A50-BE17-25AC42C9FFD1}" type="presParOf" srcId="{97376E1A-620E-466E-87C6-C0CEF0E313DB}" destId="{8161DA03-1196-48E3-B3EE-37882CA3590D}" srcOrd="5" destOrd="0" presId="urn:microsoft.com/office/officeart/2005/8/layout/vProcess5"/>
    <dgm:cxn modelId="{2F1AA76B-8F81-4FA9-802D-C79D62EC9E35}" type="presParOf" srcId="{97376E1A-620E-466E-87C6-C0CEF0E313DB}" destId="{718E232A-05D7-4B59-8C9F-88FC86197673}" srcOrd="6" destOrd="0" presId="urn:microsoft.com/office/officeart/2005/8/layout/vProcess5"/>
    <dgm:cxn modelId="{C45B6B49-9F7E-4D55-932A-A88CB5F46E13}" type="presParOf" srcId="{97376E1A-620E-466E-87C6-C0CEF0E313DB}" destId="{FEB1E391-206A-4B47-B2EB-7146C45F1B16}" srcOrd="7" destOrd="0" presId="urn:microsoft.com/office/officeart/2005/8/layout/vProcess5"/>
    <dgm:cxn modelId="{B69A4945-4A47-4E2E-A87F-300D410A8E1B}" type="presParOf" srcId="{97376E1A-620E-466E-87C6-C0CEF0E313DB}" destId="{A83FAB31-50DE-415D-AB30-1F2346D1ACC9}" srcOrd="8" destOrd="0" presId="urn:microsoft.com/office/officeart/2005/8/layout/vProcess5"/>
    <dgm:cxn modelId="{89151664-53FF-4FEC-9AC4-B784D08C74B0}" type="presParOf" srcId="{97376E1A-620E-466E-87C6-C0CEF0E313DB}" destId="{EAFE6CA0-27BE-4BE8-9AA8-652578027321}" srcOrd="9" destOrd="0" presId="urn:microsoft.com/office/officeart/2005/8/layout/vProcess5"/>
    <dgm:cxn modelId="{74E6106C-20FB-409B-8602-1ED682BF4927}" type="presParOf" srcId="{97376E1A-620E-466E-87C6-C0CEF0E313DB}" destId="{907FCAD8-136D-4F3C-8EE6-BD3D468518BB}" srcOrd="10" destOrd="0" presId="urn:microsoft.com/office/officeart/2005/8/layout/vProcess5"/>
    <dgm:cxn modelId="{E4F25E85-0100-41AF-98E6-40C598C70476}" type="presParOf" srcId="{97376E1A-620E-466E-87C6-C0CEF0E313DB}" destId="{FCF6EDFC-2719-4D95-91B7-FC2EB849B3B8}" srcOrd="11" destOrd="0" presId="urn:microsoft.com/office/officeart/2005/8/layout/vProcess5"/>
    <dgm:cxn modelId="{1870CAF2-8698-47E1-AD2D-03986E84EE68}" type="presParOf" srcId="{97376E1A-620E-466E-87C6-C0CEF0E313DB}" destId="{F27BA56A-F3CD-4814-A633-90BE09FA0E83}" srcOrd="12" destOrd="0" presId="urn:microsoft.com/office/officeart/2005/8/layout/vProcess5"/>
    <dgm:cxn modelId="{AEC1F13E-C150-48F7-AE62-7FCDB946FB2D}" type="presParOf" srcId="{97376E1A-620E-466E-87C6-C0CEF0E313DB}" destId="{290DB3BB-F0F1-484B-B1D2-E8771B305281}" srcOrd="13" destOrd="0" presId="urn:microsoft.com/office/officeart/2005/8/layout/vProcess5"/>
    <dgm:cxn modelId="{981C8E41-334C-4DD8-A3FE-8D9A107EBE2B}" type="presParOf" srcId="{97376E1A-620E-466E-87C6-C0CEF0E313DB}" destId="{83667A77-303E-4BC7-822E-FA83339CA76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0CE6D9-A40D-403B-8132-5DE1CF77BB12}" type="doc">
      <dgm:prSet loTypeId="urn:microsoft.com/office/officeart/2005/8/layout/vProcess5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52AA953-6499-41F2-A0A5-E18902EEE522}">
      <dgm:prSet phldrT="[Текст]" custT="1"/>
      <dgm:spPr/>
      <dgm:t>
        <a:bodyPr/>
        <a:lstStyle/>
        <a:p>
          <a:r>
            <a:rPr lang="ru-RU" sz="3200" b="1" dirty="0" smtClean="0"/>
            <a:t>Международный уровень – 10 педагогов (30%)</a:t>
          </a:r>
          <a:endParaRPr lang="ru-RU" sz="3200" b="1" dirty="0"/>
        </a:p>
      </dgm:t>
    </dgm:pt>
    <dgm:pt modelId="{21EEF4A2-1BA3-40AD-8601-A1696B2881E3}" type="parTrans" cxnId="{1A199390-3156-4AF1-9C2D-9AC08999BF47}">
      <dgm:prSet/>
      <dgm:spPr/>
      <dgm:t>
        <a:bodyPr/>
        <a:lstStyle/>
        <a:p>
          <a:endParaRPr lang="ru-RU" sz="1600" b="1"/>
        </a:p>
      </dgm:t>
    </dgm:pt>
    <dgm:pt modelId="{34EBF622-0FC2-40C5-9F67-5D2E35569618}" type="sibTrans" cxnId="{1A199390-3156-4AF1-9C2D-9AC08999BF47}">
      <dgm:prSet/>
      <dgm:spPr/>
      <dgm:t>
        <a:bodyPr/>
        <a:lstStyle/>
        <a:p>
          <a:endParaRPr lang="ru-RU" sz="1600" b="1"/>
        </a:p>
      </dgm:t>
    </dgm:pt>
    <dgm:pt modelId="{8AC72F42-B911-4C56-B7E0-A676384BEC87}">
      <dgm:prSet/>
      <dgm:spPr/>
      <dgm:t>
        <a:bodyPr/>
        <a:lstStyle/>
        <a:p>
          <a:r>
            <a:rPr lang="ru-RU" sz="1600" b="1" dirty="0" smtClean="0"/>
            <a:t>Республиканский уровень – 12 педагогов (36%)</a:t>
          </a:r>
          <a:endParaRPr lang="ru-RU" sz="1600" b="1" dirty="0"/>
        </a:p>
      </dgm:t>
    </dgm:pt>
    <dgm:pt modelId="{1BCBE08E-882E-4BE5-867C-3E056F86B0AA}" type="parTrans" cxnId="{FE0B7B3D-B862-429F-B918-9A844DF7F89F}">
      <dgm:prSet/>
      <dgm:spPr/>
      <dgm:t>
        <a:bodyPr/>
        <a:lstStyle/>
        <a:p>
          <a:endParaRPr lang="ru-RU" sz="1600" b="1"/>
        </a:p>
      </dgm:t>
    </dgm:pt>
    <dgm:pt modelId="{0B4C0EAB-E28B-4B3F-AE74-B5B8EA790EC3}" type="sibTrans" cxnId="{FE0B7B3D-B862-429F-B918-9A844DF7F89F}">
      <dgm:prSet/>
      <dgm:spPr/>
      <dgm:t>
        <a:bodyPr/>
        <a:lstStyle/>
        <a:p>
          <a:endParaRPr lang="ru-RU" sz="1600" b="1"/>
        </a:p>
      </dgm:t>
    </dgm:pt>
    <dgm:pt modelId="{97376E1A-620E-466E-87C6-C0CEF0E313DB}" type="pres">
      <dgm:prSet presAssocID="{BE0CE6D9-A40D-403B-8132-5DE1CF77BB1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3C898A-412D-4A61-BBA8-33AF495E0872}" type="pres">
      <dgm:prSet presAssocID="{BE0CE6D9-A40D-403B-8132-5DE1CF77BB12}" presName="dummyMaxCanvas" presStyleCnt="0">
        <dgm:presLayoutVars/>
      </dgm:prSet>
      <dgm:spPr/>
    </dgm:pt>
    <dgm:pt modelId="{B557408F-AB3C-44CC-8300-75C89F4424E1}" type="pres">
      <dgm:prSet presAssocID="{BE0CE6D9-A40D-403B-8132-5DE1CF77BB12}" presName="TwoNodes_1" presStyleLbl="node1" presStyleIdx="0" presStyleCnt="2" custScaleY="85185" custLinFactNeighborX="1404" custLinFactNeighborY="18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3E26D-6C01-4F23-87C6-F66E63ACC249}" type="pres">
      <dgm:prSet presAssocID="{BE0CE6D9-A40D-403B-8132-5DE1CF77BB12}" presName="TwoNodes_2" presStyleLbl="node1" presStyleIdx="1" presStyleCnt="2" custScaleX="109857" custScaleY="92593" custLinFactNeighborX="-1775" custLinFactNeighborY="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5B6D9-EB0D-4175-ACB6-151AE371D44D}" type="pres">
      <dgm:prSet presAssocID="{BE0CE6D9-A40D-403B-8132-5DE1CF77BB12}" presName="TwoConn_1-2" presStyleLbl="fgAccFollowNode1" presStyleIdx="0" presStyleCnt="1" custLinFactNeighborX="2992" custLinFactNeighborY="15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411FA-F1F5-4448-8036-4C8CC1A5B967}" type="pres">
      <dgm:prSet presAssocID="{BE0CE6D9-A40D-403B-8132-5DE1CF77BB12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CFA4F-26B8-4DA3-B2AC-BE101CEA1881}" type="pres">
      <dgm:prSet presAssocID="{BE0CE6D9-A40D-403B-8132-5DE1CF77BB12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03268-3328-4A52-9CAA-C41B92D27AEC}" type="presOf" srcId="{8AC72F42-B911-4C56-B7E0-A676384BEC87}" destId="{0BD3E26D-6C01-4F23-87C6-F66E63ACC249}" srcOrd="0" destOrd="0" presId="urn:microsoft.com/office/officeart/2005/8/layout/vProcess5"/>
    <dgm:cxn modelId="{006DA3B4-430F-47A3-95C8-DF23E7324AD9}" type="presOf" srcId="{BE0CE6D9-A40D-403B-8132-5DE1CF77BB12}" destId="{97376E1A-620E-466E-87C6-C0CEF0E313DB}" srcOrd="0" destOrd="0" presId="urn:microsoft.com/office/officeart/2005/8/layout/vProcess5"/>
    <dgm:cxn modelId="{1A199390-3156-4AF1-9C2D-9AC08999BF47}" srcId="{BE0CE6D9-A40D-403B-8132-5DE1CF77BB12}" destId="{A52AA953-6499-41F2-A0A5-E18902EEE522}" srcOrd="0" destOrd="0" parTransId="{21EEF4A2-1BA3-40AD-8601-A1696B2881E3}" sibTransId="{34EBF622-0FC2-40C5-9F67-5D2E35569618}"/>
    <dgm:cxn modelId="{8294B78A-B0D4-4891-9B3B-93F2A118AA23}" type="presOf" srcId="{A52AA953-6499-41F2-A0A5-E18902EEE522}" destId="{57B411FA-F1F5-4448-8036-4C8CC1A5B967}" srcOrd="1" destOrd="0" presId="urn:microsoft.com/office/officeart/2005/8/layout/vProcess5"/>
    <dgm:cxn modelId="{FE0B7B3D-B862-429F-B918-9A844DF7F89F}" srcId="{BE0CE6D9-A40D-403B-8132-5DE1CF77BB12}" destId="{8AC72F42-B911-4C56-B7E0-A676384BEC87}" srcOrd="1" destOrd="0" parTransId="{1BCBE08E-882E-4BE5-867C-3E056F86B0AA}" sibTransId="{0B4C0EAB-E28B-4B3F-AE74-B5B8EA790EC3}"/>
    <dgm:cxn modelId="{D492F20C-D27D-4C41-9EB4-139FFB72D058}" type="presOf" srcId="{34EBF622-0FC2-40C5-9F67-5D2E35569618}" destId="{6A95B6D9-EB0D-4175-ACB6-151AE371D44D}" srcOrd="0" destOrd="0" presId="urn:microsoft.com/office/officeart/2005/8/layout/vProcess5"/>
    <dgm:cxn modelId="{F2638C13-253A-4D9A-B812-D10648595934}" type="presOf" srcId="{8AC72F42-B911-4C56-B7E0-A676384BEC87}" destId="{49ACFA4F-26B8-4DA3-B2AC-BE101CEA1881}" srcOrd="1" destOrd="0" presId="urn:microsoft.com/office/officeart/2005/8/layout/vProcess5"/>
    <dgm:cxn modelId="{39D155AE-37CB-42DC-BFAE-C0F468E0F62D}" type="presOf" srcId="{A52AA953-6499-41F2-A0A5-E18902EEE522}" destId="{B557408F-AB3C-44CC-8300-75C89F4424E1}" srcOrd="0" destOrd="0" presId="urn:microsoft.com/office/officeart/2005/8/layout/vProcess5"/>
    <dgm:cxn modelId="{F813B561-B975-45DF-A377-8FAC49A9176C}" type="presParOf" srcId="{97376E1A-620E-466E-87C6-C0CEF0E313DB}" destId="{103C898A-412D-4A61-BBA8-33AF495E0872}" srcOrd="0" destOrd="0" presId="urn:microsoft.com/office/officeart/2005/8/layout/vProcess5"/>
    <dgm:cxn modelId="{693638E6-0CC2-417A-97E4-6C3B8027B888}" type="presParOf" srcId="{97376E1A-620E-466E-87C6-C0CEF0E313DB}" destId="{B557408F-AB3C-44CC-8300-75C89F4424E1}" srcOrd="1" destOrd="0" presId="urn:microsoft.com/office/officeart/2005/8/layout/vProcess5"/>
    <dgm:cxn modelId="{B6FF7C74-8AEB-4A50-A889-705DABFAD312}" type="presParOf" srcId="{97376E1A-620E-466E-87C6-C0CEF0E313DB}" destId="{0BD3E26D-6C01-4F23-87C6-F66E63ACC249}" srcOrd="2" destOrd="0" presId="urn:microsoft.com/office/officeart/2005/8/layout/vProcess5"/>
    <dgm:cxn modelId="{E78E2E03-DD3F-4553-9975-B73AF69BF598}" type="presParOf" srcId="{97376E1A-620E-466E-87C6-C0CEF0E313DB}" destId="{6A95B6D9-EB0D-4175-ACB6-151AE371D44D}" srcOrd="3" destOrd="0" presId="urn:microsoft.com/office/officeart/2005/8/layout/vProcess5"/>
    <dgm:cxn modelId="{E6760333-CF3F-471E-BCD7-F87EF2EAF64B}" type="presParOf" srcId="{97376E1A-620E-466E-87C6-C0CEF0E313DB}" destId="{57B411FA-F1F5-4448-8036-4C8CC1A5B967}" srcOrd="4" destOrd="0" presId="urn:microsoft.com/office/officeart/2005/8/layout/vProcess5"/>
    <dgm:cxn modelId="{A6B9922E-5DC9-4D67-8699-7C9F5B302D6A}" type="presParOf" srcId="{97376E1A-620E-466E-87C6-C0CEF0E313DB}" destId="{49ACFA4F-26B8-4DA3-B2AC-BE101CEA188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803049-6A8D-42D5-AB28-2EEEE3063AE3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</dgm:pt>
    <dgm:pt modelId="{831A8C89-B2F3-4290-B84A-C85431DA2CCC}">
      <dgm:prSet phldrT="[Текст]" custT="1"/>
      <dgm:spPr/>
      <dgm:t>
        <a:bodyPr/>
        <a:lstStyle/>
        <a:p>
          <a:r>
            <a:rPr lang="ru-RU" sz="2800" b="1" dirty="0" smtClean="0"/>
            <a:t>Республиканский уровень </a:t>
          </a:r>
          <a:endParaRPr lang="ru-RU" sz="2800" b="1" dirty="0"/>
        </a:p>
      </dgm:t>
    </dgm:pt>
    <dgm:pt modelId="{795BC38C-0A24-4049-9AE8-C005EB595683}" type="parTrans" cxnId="{CB0C723A-732D-4A38-B9B1-BFB138E91F29}">
      <dgm:prSet/>
      <dgm:spPr/>
      <dgm:t>
        <a:bodyPr/>
        <a:lstStyle/>
        <a:p>
          <a:endParaRPr lang="ru-RU"/>
        </a:p>
      </dgm:t>
    </dgm:pt>
    <dgm:pt modelId="{54623D39-9BB7-4E0C-8843-E6CCDDBE3747}" type="sibTrans" cxnId="{CB0C723A-732D-4A38-B9B1-BFB138E91F29}">
      <dgm:prSet/>
      <dgm:spPr/>
      <dgm:t>
        <a:bodyPr/>
        <a:lstStyle/>
        <a:p>
          <a:endParaRPr lang="ru-RU"/>
        </a:p>
      </dgm:t>
    </dgm:pt>
    <dgm:pt modelId="{977738C9-87D8-4962-8480-B745F85970A7}">
      <dgm:prSet phldrT="[Текст]" custT="1"/>
      <dgm:spPr/>
      <dgm:t>
        <a:bodyPr/>
        <a:lstStyle/>
        <a:p>
          <a:r>
            <a:rPr lang="ru-RU" sz="2800" b="1" dirty="0" smtClean="0"/>
            <a:t>Областной уровень </a:t>
          </a:r>
          <a:endParaRPr lang="ru-RU" sz="2800" b="1" dirty="0"/>
        </a:p>
      </dgm:t>
    </dgm:pt>
    <dgm:pt modelId="{7284C628-014B-40A1-A8DF-7F9662BEA3F8}" type="parTrans" cxnId="{386C286F-890F-4D8B-98C3-C34D51E43848}">
      <dgm:prSet/>
      <dgm:spPr/>
      <dgm:t>
        <a:bodyPr/>
        <a:lstStyle/>
        <a:p>
          <a:endParaRPr lang="ru-RU"/>
        </a:p>
      </dgm:t>
    </dgm:pt>
    <dgm:pt modelId="{5368B958-1C0A-4631-9B14-431FDF696B42}" type="sibTrans" cxnId="{386C286F-890F-4D8B-98C3-C34D51E43848}">
      <dgm:prSet/>
      <dgm:spPr/>
      <dgm:t>
        <a:bodyPr/>
        <a:lstStyle/>
        <a:p>
          <a:endParaRPr lang="ru-RU"/>
        </a:p>
      </dgm:t>
    </dgm:pt>
    <dgm:pt modelId="{68519BAA-8541-4234-BCBD-0019C7EB1754}">
      <dgm:prSet/>
      <dgm:spPr/>
      <dgm:t>
        <a:bodyPr/>
        <a:lstStyle/>
        <a:p>
          <a:r>
            <a:rPr lang="ru-RU" dirty="0" smtClean="0"/>
            <a:t>2 УМК (7%)</a:t>
          </a:r>
          <a:endParaRPr lang="ru-RU" dirty="0"/>
        </a:p>
      </dgm:t>
    </dgm:pt>
    <dgm:pt modelId="{F07DF4F2-2E65-4C10-8BBF-CBC7EADF8279}" type="parTrans" cxnId="{4BBF494D-D779-4A9E-8297-861B261FB935}">
      <dgm:prSet/>
      <dgm:spPr/>
      <dgm:t>
        <a:bodyPr/>
        <a:lstStyle/>
        <a:p>
          <a:endParaRPr lang="ru-RU"/>
        </a:p>
      </dgm:t>
    </dgm:pt>
    <dgm:pt modelId="{07F9A27C-A662-4541-8DA9-70B0AF789965}" type="sibTrans" cxnId="{4BBF494D-D779-4A9E-8297-861B261FB935}">
      <dgm:prSet/>
      <dgm:spPr/>
      <dgm:t>
        <a:bodyPr/>
        <a:lstStyle/>
        <a:p>
          <a:endParaRPr lang="ru-RU"/>
        </a:p>
      </dgm:t>
    </dgm:pt>
    <dgm:pt modelId="{8D95C8AD-283A-48E3-AF84-FFF421E59343}">
      <dgm:prSet/>
      <dgm:spPr/>
      <dgm:t>
        <a:bodyPr/>
        <a:lstStyle/>
        <a:p>
          <a:r>
            <a:rPr lang="ru-RU" dirty="0" smtClean="0"/>
            <a:t>54 авторских программы (186%) </a:t>
          </a:r>
          <a:endParaRPr lang="ru-RU" dirty="0"/>
        </a:p>
      </dgm:t>
    </dgm:pt>
    <dgm:pt modelId="{F469FAF1-CF04-4A31-82E8-3393476C05BE}" type="parTrans" cxnId="{3F72C68E-32CB-4DCE-AE26-9B3F1CC5CAE8}">
      <dgm:prSet/>
      <dgm:spPr/>
      <dgm:t>
        <a:bodyPr/>
        <a:lstStyle/>
        <a:p>
          <a:endParaRPr lang="ru-RU"/>
        </a:p>
      </dgm:t>
    </dgm:pt>
    <dgm:pt modelId="{8A081ACA-FCFA-4AA6-B371-E7DEBE309015}" type="sibTrans" cxnId="{3F72C68E-32CB-4DCE-AE26-9B3F1CC5CAE8}">
      <dgm:prSet/>
      <dgm:spPr/>
      <dgm:t>
        <a:bodyPr/>
        <a:lstStyle/>
        <a:p>
          <a:endParaRPr lang="ru-RU"/>
        </a:p>
      </dgm:t>
    </dgm:pt>
    <dgm:pt modelId="{F570F464-8EF3-42A5-8D8A-639DB87A82DF}" type="pres">
      <dgm:prSet presAssocID="{04803049-6A8D-42D5-AB28-2EEEE3063AE3}" presName="diagram" presStyleCnt="0">
        <dgm:presLayoutVars>
          <dgm:dir/>
          <dgm:animLvl val="lvl"/>
          <dgm:resizeHandles val="exact"/>
        </dgm:presLayoutVars>
      </dgm:prSet>
      <dgm:spPr/>
    </dgm:pt>
    <dgm:pt modelId="{551C454B-F4CC-40D2-A3A7-DA9306517B07}" type="pres">
      <dgm:prSet presAssocID="{831A8C89-B2F3-4290-B84A-C85431DA2CCC}" presName="compNode" presStyleCnt="0"/>
      <dgm:spPr/>
    </dgm:pt>
    <dgm:pt modelId="{0BB002A5-BF7F-412E-BF7F-1BB49B0A70AD}" type="pres">
      <dgm:prSet presAssocID="{831A8C89-B2F3-4290-B84A-C85431DA2CCC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C66A8-32DC-4C9A-855B-8E410BF1E163}" type="pres">
      <dgm:prSet presAssocID="{831A8C89-B2F3-4290-B84A-C85431DA2C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E1697-49F1-483B-B3C9-5068F260CAFC}" type="pres">
      <dgm:prSet presAssocID="{831A8C89-B2F3-4290-B84A-C85431DA2CCC}" presName="parentRect" presStyleLbl="alignNode1" presStyleIdx="0" presStyleCnt="2"/>
      <dgm:spPr/>
      <dgm:t>
        <a:bodyPr/>
        <a:lstStyle/>
        <a:p>
          <a:endParaRPr lang="ru-RU"/>
        </a:p>
      </dgm:t>
    </dgm:pt>
    <dgm:pt modelId="{64082A0C-ADDA-4056-901E-092972F70C3D}" type="pres">
      <dgm:prSet presAssocID="{831A8C89-B2F3-4290-B84A-C85431DA2CCC}" presName="adorn" presStyleLbl="fgAccFollowNode1" presStyleIdx="0" presStyleCnt="2"/>
      <dgm:spPr/>
    </dgm:pt>
    <dgm:pt modelId="{25FD2A28-D7E1-4B94-A73E-5D6FDFC65325}" type="pres">
      <dgm:prSet presAssocID="{54623D39-9BB7-4E0C-8843-E6CCDDBE374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0A6C16-2751-49AF-ACAA-D154496219F6}" type="pres">
      <dgm:prSet presAssocID="{977738C9-87D8-4962-8480-B745F85970A7}" presName="compNode" presStyleCnt="0"/>
      <dgm:spPr/>
    </dgm:pt>
    <dgm:pt modelId="{654211BC-BFD8-4EA3-8A03-7CDCB5D69B43}" type="pres">
      <dgm:prSet presAssocID="{977738C9-87D8-4962-8480-B745F85970A7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03009-F6B1-4ED8-9FE7-9C221C82DA1B}" type="pres">
      <dgm:prSet presAssocID="{977738C9-87D8-4962-8480-B745F85970A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B7DDB-E2E8-4D38-9F5F-32B3567703C7}" type="pres">
      <dgm:prSet presAssocID="{977738C9-87D8-4962-8480-B745F85970A7}" presName="parentRect" presStyleLbl="alignNode1" presStyleIdx="1" presStyleCnt="2"/>
      <dgm:spPr/>
      <dgm:t>
        <a:bodyPr/>
        <a:lstStyle/>
        <a:p>
          <a:endParaRPr lang="ru-RU"/>
        </a:p>
      </dgm:t>
    </dgm:pt>
    <dgm:pt modelId="{F3D98864-2296-419C-86F5-D22BBD408947}" type="pres">
      <dgm:prSet presAssocID="{977738C9-87D8-4962-8480-B745F85970A7}" presName="adorn" presStyleLbl="fgAccFollowNode1" presStyleIdx="1" presStyleCnt="2"/>
      <dgm:spPr/>
    </dgm:pt>
  </dgm:ptLst>
  <dgm:cxnLst>
    <dgm:cxn modelId="{4BBF494D-D779-4A9E-8297-861B261FB935}" srcId="{831A8C89-B2F3-4290-B84A-C85431DA2CCC}" destId="{68519BAA-8541-4234-BCBD-0019C7EB1754}" srcOrd="0" destOrd="0" parTransId="{F07DF4F2-2E65-4C10-8BBF-CBC7EADF8279}" sibTransId="{07F9A27C-A662-4541-8DA9-70B0AF789965}"/>
    <dgm:cxn modelId="{0B8A599A-DC05-40E8-8F0E-9608977FDBED}" type="presOf" srcId="{831A8C89-B2F3-4290-B84A-C85431DA2CCC}" destId="{51EC66A8-32DC-4C9A-855B-8E410BF1E163}" srcOrd="0" destOrd="0" presId="urn:microsoft.com/office/officeart/2005/8/layout/bList2"/>
    <dgm:cxn modelId="{116ADAF7-0278-4B1D-B222-C87EC79BCFF0}" type="presOf" srcId="{54623D39-9BB7-4E0C-8843-E6CCDDBE3747}" destId="{25FD2A28-D7E1-4B94-A73E-5D6FDFC65325}" srcOrd="0" destOrd="0" presId="urn:microsoft.com/office/officeart/2005/8/layout/bList2"/>
    <dgm:cxn modelId="{5A85CD8B-3C29-436B-9AC5-699F61DEA903}" type="presOf" srcId="{8D95C8AD-283A-48E3-AF84-FFF421E59343}" destId="{654211BC-BFD8-4EA3-8A03-7CDCB5D69B43}" srcOrd="0" destOrd="0" presId="urn:microsoft.com/office/officeart/2005/8/layout/bList2"/>
    <dgm:cxn modelId="{386C286F-890F-4D8B-98C3-C34D51E43848}" srcId="{04803049-6A8D-42D5-AB28-2EEEE3063AE3}" destId="{977738C9-87D8-4962-8480-B745F85970A7}" srcOrd="1" destOrd="0" parTransId="{7284C628-014B-40A1-A8DF-7F9662BEA3F8}" sibTransId="{5368B958-1C0A-4631-9B14-431FDF696B42}"/>
    <dgm:cxn modelId="{684E26E2-582C-45F6-A656-0E09DD1A711F}" type="presOf" srcId="{68519BAA-8541-4234-BCBD-0019C7EB1754}" destId="{0BB002A5-BF7F-412E-BF7F-1BB49B0A70AD}" srcOrd="0" destOrd="0" presId="urn:microsoft.com/office/officeart/2005/8/layout/bList2"/>
    <dgm:cxn modelId="{CB0C723A-732D-4A38-B9B1-BFB138E91F29}" srcId="{04803049-6A8D-42D5-AB28-2EEEE3063AE3}" destId="{831A8C89-B2F3-4290-B84A-C85431DA2CCC}" srcOrd="0" destOrd="0" parTransId="{795BC38C-0A24-4049-9AE8-C005EB595683}" sibTransId="{54623D39-9BB7-4E0C-8843-E6CCDDBE3747}"/>
    <dgm:cxn modelId="{31E0BF9F-FB09-47CC-B248-0EDD3A254835}" type="presOf" srcId="{04803049-6A8D-42D5-AB28-2EEEE3063AE3}" destId="{F570F464-8EF3-42A5-8D8A-639DB87A82DF}" srcOrd="0" destOrd="0" presId="urn:microsoft.com/office/officeart/2005/8/layout/bList2"/>
    <dgm:cxn modelId="{978CB32B-01AE-4808-A770-480D70B3E4B4}" type="presOf" srcId="{977738C9-87D8-4962-8480-B745F85970A7}" destId="{C7F03009-F6B1-4ED8-9FE7-9C221C82DA1B}" srcOrd="0" destOrd="0" presId="urn:microsoft.com/office/officeart/2005/8/layout/bList2"/>
    <dgm:cxn modelId="{1C80B4BD-F159-4CC7-ACFC-16D7EA08864B}" type="presOf" srcId="{977738C9-87D8-4962-8480-B745F85970A7}" destId="{676B7DDB-E2E8-4D38-9F5F-32B3567703C7}" srcOrd="1" destOrd="0" presId="urn:microsoft.com/office/officeart/2005/8/layout/bList2"/>
    <dgm:cxn modelId="{E62439FA-C80F-4974-B64B-D66876323A67}" type="presOf" srcId="{831A8C89-B2F3-4290-B84A-C85431DA2CCC}" destId="{C97E1697-49F1-483B-B3C9-5068F260CAFC}" srcOrd="1" destOrd="0" presId="urn:microsoft.com/office/officeart/2005/8/layout/bList2"/>
    <dgm:cxn modelId="{3F72C68E-32CB-4DCE-AE26-9B3F1CC5CAE8}" srcId="{977738C9-87D8-4962-8480-B745F85970A7}" destId="{8D95C8AD-283A-48E3-AF84-FFF421E59343}" srcOrd="0" destOrd="0" parTransId="{F469FAF1-CF04-4A31-82E8-3393476C05BE}" sibTransId="{8A081ACA-FCFA-4AA6-B371-E7DEBE309015}"/>
    <dgm:cxn modelId="{7F263ECD-F13C-493B-AF0F-07B0A0644BCF}" type="presParOf" srcId="{F570F464-8EF3-42A5-8D8A-639DB87A82DF}" destId="{551C454B-F4CC-40D2-A3A7-DA9306517B07}" srcOrd="0" destOrd="0" presId="urn:microsoft.com/office/officeart/2005/8/layout/bList2"/>
    <dgm:cxn modelId="{D5B1FCE1-1A8F-4558-B696-A631ADAD7AF1}" type="presParOf" srcId="{551C454B-F4CC-40D2-A3A7-DA9306517B07}" destId="{0BB002A5-BF7F-412E-BF7F-1BB49B0A70AD}" srcOrd="0" destOrd="0" presId="urn:microsoft.com/office/officeart/2005/8/layout/bList2"/>
    <dgm:cxn modelId="{E098F327-C97C-4A76-AFF3-22F3F3CFBFCF}" type="presParOf" srcId="{551C454B-F4CC-40D2-A3A7-DA9306517B07}" destId="{51EC66A8-32DC-4C9A-855B-8E410BF1E163}" srcOrd="1" destOrd="0" presId="urn:microsoft.com/office/officeart/2005/8/layout/bList2"/>
    <dgm:cxn modelId="{ED891169-71F7-49A5-8E9C-5D0BE1B7554B}" type="presParOf" srcId="{551C454B-F4CC-40D2-A3A7-DA9306517B07}" destId="{C97E1697-49F1-483B-B3C9-5068F260CAFC}" srcOrd="2" destOrd="0" presId="urn:microsoft.com/office/officeart/2005/8/layout/bList2"/>
    <dgm:cxn modelId="{AD96C8D9-6480-4104-BC0C-10D3D728FA5F}" type="presParOf" srcId="{551C454B-F4CC-40D2-A3A7-DA9306517B07}" destId="{64082A0C-ADDA-4056-901E-092972F70C3D}" srcOrd="3" destOrd="0" presId="urn:microsoft.com/office/officeart/2005/8/layout/bList2"/>
    <dgm:cxn modelId="{4F62549E-2D4A-400A-985A-96334059E9B2}" type="presParOf" srcId="{F570F464-8EF3-42A5-8D8A-639DB87A82DF}" destId="{25FD2A28-D7E1-4B94-A73E-5D6FDFC65325}" srcOrd="1" destOrd="0" presId="urn:microsoft.com/office/officeart/2005/8/layout/bList2"/>
    <dgm:cxn modelId="{B46E4D1D-98D4-4DBE-B7AE-F43AABD7D46C}" type="presParOf" srcId="{F570F464-8EF3-42A5-8D8A-639DB87A82DF}" destId="{570A6C16-2751-49AF-ACAA-D154496219F6}" srcOrd="2" destOrd="0" presId="urn:microsoft.com/office/officeart/2005/8/layout/bList2"/>
    <dgm:cxn modelId="{7FEFDC5F-0883-4DA3-9C92-936E25BE087A}" type="presParOf" srcId="{570A6C16-2751-49AF-ACAA-D154496219F6}" destId="{654211BC-BFD8-4EA3-8A03-7CDCB5D69B43}" srcOrd="0" destOrd="0" presId="urn:microsoft.com/office/officeart/2005/8/layout/bList2"/>
    <dgm:cxn modelId="{ED24F8AE-430F-4363-BC99-BDB7DAD7B5E4}" type="presParOf" srcId="{570A6C16-2751-49AF-ACAA-D154496219F6}" destId="{C7F03009-F6B1-4ED8-9FE7-9C221C82DA1B}" srcOrd="1" destOrd="0" presId="urn:microsoft.com/office/officeart/2005/8/layout/bList2"/>
    <dgm:cxn modelId="{39DE70E0-1BAF-44F4-B3F2-36EE53CFD6DA}" type="presParOf" srcId="{570A6C16-2751-49AF-ACAA-D154496219F6}" destId="{676B7DDB-E2E8-4D38-9F5F-32B3567703C7}" srcOrd="2" destOrd="0" presId="urn:microsoft.com/office/officeart/2005/8/layout/bList2"/>
    <dgm:cxn modelId="{1650D1EF-C073-4BD6-B39C-60DCE0AED2EA}" type="presParOf" srcId="{570A6C16-2751-49AF-ACAA-D154496219F6}" destId="{F3D98864-2296-419C-86F5-D22BBD40894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B13732-C812-4E4D-B55E-2E3EC319A0B7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F9A32B2-6AAB-40A6-9886-E7CB9F6BDEC8}">
      <dgm:prSet custT="1"/>
      <dgm:spPr/>
      <dgm:t>
        <a:bodyPr/>
        <a:lstStyle/>
        <a:p>
          <a:pPr rtl="0"/>
          <a:r>
            <a:rPr lang="ru-RU" sz="1800" b="1" dirty="0" smtClean="0"/>
            <a:t>Городской уровень (14%)</a:t>
          </a:r>
          <a:endParaRPr lang="ru-RU" sz="1800" b="1" dirty="0"/>
        </a:p>
      </dgm:t>
    </dgm:pt>
    <dgm:pt modelId="{7291C004-C52A-47B6-8B0C-A16380EADF6E}" type="parTrans" cxnId="{61B75E55-2974-4274-A158-36A931579AE1}">
      <dgm:prSet/>
      <dgm:spPr/>
      <dgm:t>
        <a:bodyPr/>
        <a:lstStyle/>
        <a:p>
          <a:endParaRPr lang="ru-RU" sz="1800" b="1"/>
        </a:p>
      </dgm:t>
    </dgm:pt>
    <dgm:pt modelId="{3BCD39F9-CF46-4C14-A5AA-7038F7748613}" type="sibTrans" cxnId="{61B75E55-2974-4274-A158-36A931579AE1}">
      <dgm:prSet/>
      <dgm:spPr/>
      <dgm:t>
        <a:bodyPr/>
        <a:lstStyle/>
        <a:p>
          <a:endParaRPr lang="ru-RU" sz="1800" b="1"/>
        </a:p>
      </dgm:t>
    </dgm:pt>
    <dgm:pt modelId="{68F9050B-26F9-4412-89C9-035607D80D40}">
      <dgm:prSet custT="1"/>
      <dgm:spPr/>
      <dgm:t>
        <a:bodyPr/>
        <a:lstStyle/>
        <a:p>
          <a:pPr rtl="0"/>
          <a:r>
            <a:rPr lang="ru-RU" sz="1800" b="1" dirty="0" smtClean="0"/>
            <a:t>Областной уровень (24%)</a:t>
          </a:r>
          <a:endParaRPr lang="ru-RU" sz="1800" b="1" dirty="0"/>
        </a:p>
      </dgm:t>
    </dgm:pt>
    <dgm:pt modelId="{6B9AA3C8-6192-4CDE-8F6D-C484973598D2}" type="parTrans" cxnId="{A85778AA-C89F-47DA-ADF9-069F5022957D}">
      <dgm:prSet/>
      <dgm:spPr/>
      <dgm:t>
        <a:bodyPr/>
        <a:lstStyle/>
        <a:p>
          <a:endParaRPr lang="ru-RU" sz="1800" b="1"/>
        </a:p>
      </dgm:t>
    </dgm:pt>
    <dgm:pt modelId="{44EB6CBB-2C2D-4FE4-A411-A248AAEB97B2}" type="sibTrans" cxnId="{A85778AA-C89F-47DA-ADF9-069F5022957D}">
      <dgm:prSet/>
      <dgm:spPr/>
      <dgm:t>
        <a:bodyPr/>
        <a:lstStyle/>
        <a:p>
          <a:endParaRPr lang="ru-RU" sz="1800" b="1"/>
        </a:p>
      </dgm:t>
    </dgm:pt>
    <dgm:pt modelId="{EDB1DAB3-D862-4C47-B6D0-244EA356F53E}">
      <dgm:prSet custT="1"/>
      <dgm:spPr/>
      <dgm:t>
        <a:bodyPr/>
        <a:lstStyle/>
        <a:p>
          <a:pPr rtl="0"/>
          <a:r>
            <a:rPr lang="ru-RU" sz="1800" b="1" smtClean="0"/>
            <a:t>Республиканский уровень  (27%)</a:t>
          </a:r>
          <a:endParaRPr lang="ru-RU" sz="1800" b="1"/>
        </a:p>
      </dgm:t>
    </dgm:pt>
    <dgm:pt modelId="{F854B0B3-30C1-4C32-8523-1B1A64482E02}" type="parTrans" cxnId="{47377DF1-3D1D-4EA2-95CF-2521D69346E9}">
      <dgm:prSet/>
      <dgm:spPr/>
      <dgm:t>
        <a:bodyPr/>
        <a:lstStyle/>
        <a:p>
          <a:endParaRPr lang="ru-RU" sz="1800" b="1"/>
        </a:p>
      </dgm:t>
    </dgm:pt>
    <dgm:pt modelId="{76DCE686-BC3F-4920-A451-01B63EFBCA09}" type="sibTrans" cxnId="{47377DF1-3D1D-4EA2-95CF-2521D69346E9}">
      <dgm:prSet/>
      <dgm:spPr/>
      <dgm:t>
        <a:bodyPr/>
        <a:lstStyle/>
        <a:p>
          <a:endParaRPr lang="ru-RU" sz="1800" b="1"/>
        </a:p>
      </dgm:t>
    </dgm:pt>
    <dgm:pt modelId="{3F55E10C-6577-4FE8-96D5-8DA542A82B4B}">
      <dgm:prSet custT="1"/>
      <dgm:spPr/>
      <dgm:t>
        <a:bodyPr/>
        <a:lstStyle/>
        <a:p>
          <a:pPr rtl="0"/>
          <a:r>
            <a:rPr lang="ru-RU" sz="1800" b="1" smtClean="0"/>
            <a:t>Международный уровень – (21%) </a:t>
          </a:r>
          <a:endParaRPr lang="ru-RU" sz="1800" b="1"/>
        </a:p>
      </dgm:t>
    </dgm:pt>
    <dgm:pt modelId="{02527B88-A4AD-4B8F-808E-ACFDBB98DE31}" type="parTrans" cxnId="{E001DD71-035A-4CDF-A1A2-DC4A9C579E44}">
      <dgm:prSet/>
      <dgm:spPr/>
      <dgm:t>
        <a:bodyPr/>
        <a:lstStyle/>
        <a:p>
          <a:endParaRPr lang="ru-RU" sz="1800" b="1"/>
        </a:p>
      </dgm:t>
    </dgm:pt>
    <dgm:pt modelId="{B7C9EE49-9899-4C21-9330-FEEE1667A006}" type="sibTrans" cxnId="{E001DD71-035A-4CDF-A1A2-DC4A9C579E44}">
      <dgm:prSet/>
      <dgm:spPr/>
      <dgm:t>
        <a:bodyPr/>
        <a:lstStyle/>
        <a:p>
          <a:endParaRPr lang="ru-RU" sz="1800" b="1"/>
        </a:p>
      </dgm:t>
    </dgm:pt>
    <dgm:pt modelId="{3A758D6A-4576-4BA7-9026-60692346A80F}">
      <dgm:prSet custT="1"/>
      <dgm:spPr/>
      <dgm:t>
        <a:bodyPr/>
        <a:lstStyle/>
        <a:p>
          <a:pPr rtl="0"/>
          <a:r>
            <a:rPr lang="ru-RU" sz="1800" b="1" dirty="0" smtClean="0"/>
            <a:t>86% участие в образовательных и социальных проектах"</a:t>
          </a:r>
          <a:endParaRPr lang="ru-RU" sz="1800" b="1" dirty="0"/>
        </a:p>
      </dgm:t>
    </dgm:pt>
    <dgm:pt modelId="{5C4BBAE8-BBED-4FDD-9410-31F3F922CFAB}" type="parTrans" cxnId="{7DA94F83-DF9F-40CE-96A2-6D00B5680BBC}">
      <dgm:prSet/>
      <dgm:spPr/>
      <dgm:t>
        <a:bodyPr/>
        <a:lstStyle/>
        <a:p>
          <a:endParaRPr lang="ru-RU" sz="1800" b="1"/>
        </a:p>
      </dgm:t>
    </dgm:pt>
    <dgm:pt modelId="{0312ED34-736E-4361-B57D-C111E6EB9218}" type="sibTrans" cxnId="{7DA94F83-DF9F-40CE-96A2-6D00B5680BBC}">
      <dgm:prSet/>
      <dgm:spPr/>
      <dgm:t>
        <a:bodyPr/>
        <a:lstStyle/>
        <a:p>
          <a:endParaRPr lang="ru-RU" sz="1800" b="1"/>
        </a:p>
      </dgm:t>
    </dgm:pt>
    <dgm:pt modelId="{6FC2C85F-C4E4-435D-9855-B7136C04E17C}" type="pres">
      <dgm:prSet presAssocID="{ADB13732-C812-4E4D-B55E-2E3EC319A0B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E741C7-84B0-4092-9862-83F78D60731E}" type="pres">
      <dgm:prSet presAssocID="{ADB13732-C812-4E4D-B55E-2E3EC319A0B7}" presName="arrow" presStyleLbl="bgShp" presStyleIdx="0" presStyleCnt="1"/>
      <dgm:spPr/>
    </dgm:pt>
    <dgm:pt modelId="{7C246202-9D27-4C95-8F8C-97E13415A30C}" type="pres">
      <dgm:prSet presAssocID="{ADB13732-C812-4E4D-B55E-2E3EC319A0B7}" presName="linearProcess" presStyleCnt="0"/>
      <dgm:spPr/>
    </dgm:pt>
    <dgm:pt modelId="{51534540-CD2A-477A-96C1-4808953DA285}" type="pres">
      <dgm:prSet presAssocID="{4F9A32B2-6AAB-40A6-9886-E7CB9F6BDEC8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BFE99-0A40-4789-B5A2-BDE89DA504F8}" type="pres">
      <dgm:prSet presAssocID="{3BCD39F9-CF46-4C14-A5AA-7038F7748613}" presName="sibTrans" presStyleCnt="0"/>
      <dgm:spPr/>
    </dgm:pt>
    <dgm:pt modelId="{B2AE530B-8326-4E0F-9D0D-146B76427B2F}" type="pres">
      <dgm:prSet presAssocID="{68F9050B-26F9-4412-89C9-035607D80D40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57D15-B9E6-467E-B28E-043E04AE37E1}" type="pres">
      <dgm:prSet presAssocID="{44EB6CBB-2C2D-4FE4-A411-A248AAEB97B2}" presName="sibTrans" presStyleCnt="0"/>
      <dgm:spPr/>
    </dgm:pt>
    <dgm:pt modelId="{01B6984D-0C2B-47BC-B5CC-0B02B1411DB7}" type="pres">
      <dgm:prSet presAssocID="{EDB1DAB3-D862-4C47-B6D0-244EA356F53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E293-FCC5-4FC0-927F-E4A3D42D9813}" type="pres">
      <dgm:prSet presAssocID="{76DCE686-BC3F-4920-A451-01B63EFBCA09}" presName="sibTrans" presStyleCnt="0"/>
      <dgm:spPr/>
    </dgm:pt>
    <dgm:pt modelId="{8628D28B-41CA-4B03-84AD-9DCEEA55D405}" type="pres">
      <dgm:prSet presAssocID="{3F55E10C-6577-4FE8-96D5-8DA542A82B4B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81DF8-A6E5-4975-B280-FC544A24598E}" type="pres">
      <dgm:prSet presAssocID="{B7C9EE49-9899-4C21-9330-FEEE1667A006}" presName="sibTrans" presStyleCnt="0"/>
      <dgm:spPr/>
    </dgm:pt>
    <dgm:pt modelId="{FD9786A4-C4D6-45BD-854D-90402C01C800}" type="pres">
      <dgm:prSet presAssocID="{3A758D6A-4576-4BA7-9026-60692346A80F}" presName="textNode" presStyleLbl="node1" presStyleIdx="4" presStyleCnt="5" custScaleX="120930" custScaleY="1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A4F3A4-128C-49B0-B1DE-F8D6A9F036AE}" type="presOf" srcId="{4F9A32B2-6AAB-40A6-9886-E7CB9F6BDEC8}" destId="{51534540-CD2A-477A-96C1-4808953DA285}" srcOrd="0" destOrd="0" presId="urn:microsoft.com/office/officeart/2005/8/layout/hProcess9"/>
    <dgm:cxn modelId="{A85778AA-C89F-47DA-ADF9-069F5022957D}" srcId="{ADB13732-C812-4E4D-B55E-2E3EC319A0B7}" destId="{68F9050B-26F9-4412-89C9-035607D80D40}" srcOrd="1" destOrd="0" parTransId="{6B9AA3C8-6192-4CDE-8F6D-C484973598D2}" sibTransId="{44EB6CBB-2C2D-4FE4-A411-A248AAEB97B2}"/>
    <dgm:cxn modelId="{1CD716C4-F2B2-4F24-880F-47FAFA0193E2}" type="presOf" srcId="{3F55E10C-6577-4FE8-96D5-8DA542A82B4B}" destId="{8628D28B-41CA-4B03-84AD-9DCEEA55D405}" srcOrd="0" destOrd="0" presId="urn:microsoft.com/office/officeart/2005/8/layout/hProcess9"/>
    <dgm:cxn modelId="{16E8DDE0-546B-4D76-BC26-3FB634C1C2B9}" type="presOf" srcId="{EDB1DAB3-D862-4C47-B6D0-244EA356F53E}" destId="{01B6984D-0C2B-47BC-B5CC-0B02B1411DB7}" srcOrd="0" destOrd="0" presId="urn:microsoft.com/office/officeart/2005/8/layout/hProcess9"/>
    <dgm:cxn modelId="{E78427AE-F053-4453-A8AB-1B16F428B2B1}" type="presOf" srcId="{3A758D6A-4576-4BA7-9026-60692346A80F}" destId="{FD9786A4-C4D6-45BD-854D-90402C01C800}" srcOrd="0" destOrd="0" presId="urn:microsoft.com/office/officeart/2005/8/layout/hProcess9"/>
    <dgm:cxn modelId="{B619868F-0E6A-4EC7-BDDB-6385CDEF7F01}" type="presOf" srcId="{ADB13732-C812-4E4D-B55E-2E3EC319A0B7}" destId="{6FC2C85F-C4E4-435D-9855-B7136C04E17C}" srcOrd="0" destOrd="0" presId="urn:microsoft.com/office/officeart/2005/8/layout/hProcess9"/>
    <dgm:cxn modelId="{61B75E55-2974-4274-A158-36A931579AE1}" srcId="{ADB13732-C812-4E4D-B55E-2E3EC319A0B7}" destId="{4F9A32B2-6AAB-40A6-9886-E7CB9F6BDEC8}" srcOrd="0" destOrd="0" parTransId="{7291C004-C52A-47B6-8B0C-A16380EADF6E}" sibTransId="{3BCD39F9-CF46-4C14-A5AA-7038F7748613}"/>
    <dgm:cxn modelId="{47377DF1-3D1D-4EA2-95CF-2521D69346E9}" srcId="{ADB13732-C812-4E4D-B55E-2E3EC319A0B7}" destId="{EDB1DAB3-D862-4C47-B6D0-244EA356F53E}" srcOrd="2" destOrd="0" parTransId="{F854B0B3-30C1-4C32-8523-1B1A64482E02}" sibTransId="{76DCE686-BC3F-4920-A451-01B63EFBCA09}"/>
    <dgm:cxn modelId="{74587646-F37E-4CFE-833B-B77FB06D04DE}" type="presOf" srcId="{68F9050B-26F9-4412-89C9-035607D80D40}" destId="{B2AE530B-8326-4E0F-9D0D-146B76427B2F}" srcOrd="0" destOrd="0" presId="urn:microsoft.com/office/officeart/2005/8/layout/hProcess9"/>
    <dgm:cxn modelId="{E001DD71-035A-4CDF-A1A2-DC4A9C579E44}" srcId="{ADB13732-C812-4E4D-B55E-2E3EC319A0B7}" destId="{3F55E10C-6577-4FE8-96D5-8DA542A82B4B}" srcOrd="3" destOrd="0" parTransId="{02527B88-A4AD-4B8F-808E-ACFDBB98DE31}" sibTransId="{B7C9EE49-9899-4C21-9330-FEEE1667A006}"/>
    <dgm:cxn modelId="{7DA94F83-DF9F-40CE-96A2-6D00B5680BBC}" srcId="{ADB13732-C812-4E4D-B55E-2E3EC319A0B7}" destId="{3A758D6A-4576-4BA7-9026-60692346A80F}" srcOrd="4" destOrd="0" parTransId="{5C4BBAE8-BBED-4FDD-9410-31F3F922CFAB}" sibTransId="{0312ED34-736E-4361-B57D-C111E6EB9218}"/>
    <dgm:cxn modelId="{82A43D19-EFB2-49D7-8134-706DEA763BAB}" type="presParOf" srcId="{6FC2C85F-C4E4-435D-9855-B7136C04E17C}" destId="{DBE741C7-84B0-4092-9862-83F78D60731E}" srcOrd="0" destOrd="0" presId="urn:microsoft.com/office/officeart/2005/8/layout/hProcess9"/>
    <dgm:cxn modelId="{6157E405-A923-4A0A-A25A-179FCDA8D885}" type="presParOf" srcId="{6FC2C85F-C4E4-435D-9855-B7136C04E17C}" destId="{7C246202-9D27-4C95-8F8C-97E13415A30C}" srcOrd="1" destOrd="0" presId="urn:microsoft.com/office/officeart/2005/8/layout/hProcess9"/>
    <dgm:cxn modelId="{AA4F15D9-5524-4823-B5E3-5072A45FB370}" type="presParOf" srcId="{7C246202-9D27-4C95-8F8C-97E13415A30C}" destId="{51534540-CD2A-477A-96C1-4808953DA285}" srcOrd="0" destOrd="0" presId="urn:microsoft.com/office/officeart/2005/8/layout/hProcess9"/>
    <dgm:cxn modelId="{3896312E-72D0-454D-9158-3A8163D16890}" type="presParOf" srcId="{7C246202-9D27-4C95-8F8C-97E13415A30C}" destId="{557BFE99-0A40-4789-B5A2-BDE89DA504F8}" srcOrd="1" destOrd="0" presId="urn:microsoft.com/office/officeart/2005/8/layout/hProcess9"/>
    <dgm:cxn modelId="{1AB4CB91-7602-473D-93A3-B085E7FD7318}" type="presParOf" srcId="{7C246202-9D27-4C95-8F8C-97E13415A30C}" destId="{B2AE530B-8326-4E0F-9D0D-146B76427B2F}" srcOrd="2" destOrd="0" presId="urn:microsoft.com/office/officeart/2005/8/layout/hProcess9"/>
    <dgm:cxn modelId="{6FDFD762-DBCF-463F-ACC0-A93913717F55}" type="presParOf" srcId="{7C246202-9D27-4C95-8F8C-97E13415A30C}" destId="{5DC57D15-B9E6-467E-B28E-043E04AE37E1}" srcOrd="3" destOrd="0" presId="urn:microsoft.com/office/officeart/2005/8/layout/hProcess9"/>
    <dgm:cxn modelId="{7A3A56DD-2E24-4A7A-AD65-CEA68C4AEA90}" type="presParOf" srcId="{7C246202-9D27-4C95-8F8C-97E13415A30C}" destId="{01B6984D-0C2B-47BC-B5CC-0B02B1411DB7}" srcOrd="4" destOrd="0" presId="urn:microsoft.com/office/officeart/2005/8/layout/hProcess9"/>
    <dgm:cxn modelId="{DFD518D5-ECBB-4748-9591-D6E18118C532}" type="presParOf" srcId="{7C246202-9D27-4C95-8F8C-97E13415A30C}" destId="{1907E293-FCC5-4FC0-927F-E4A3D42D9813}" srcOrd="5" destOrd="0" presId="urn:microsoft.com/office/officeart/2005/8/layout/hProcess9"/>
    <dgm:cxn modelId="{4F18E1D8-CEF9-452C-A52A-03BA07247C42}" type="presParOf" srcId="{7C246202-9D27-4C95-8F8C-97E13415A30C}" destId="{8628D28B-41CA-4B03-84AD-9DCEEA55D405}" srcOrd="6" destOrd="0" presId="urn:microsoft.com/office/officeart/2005/8/layout/hProcess9"/>
    <dgm:cxn modelId="{2D5F5244-1B35-4AFE-B316-16C413314FBD}" type="presParOf" srcId="{7C246202-9D27-4C95-8F8C-97E13415A30C}" destId="{FB381DF8-A6E5-4975-B280-FC544A24598E}" srcOrd="7" destOrd="0" presId="urn:microsoft.com/office/officeart/2005/8/layout/hProcess9"/>
    <dgm:cxn modelId="{2CC3D2A2-8B5A-4E4F-8E4F-602F3EB27878}" type="presParOf" srcId="{7C246202-9D27-4C95-8F8C-97E13415A30C}" destId="{FD9786A4-C4D6-45BD-854D-90402C01C80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84D543-9BA2-4866-8EC7-4716CB145768}" type="doc">
      <dgm:prSet loTypeId="urn:microsoft.com/office/officeart/2005/8/layout/pyramid2" loCatId="pyramid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EE96351-18B3-4539-B77F-FFA4A9A5DAA4}">
      <dgm:prSet custT="1"/>
      <dgm:spPr/>
      <dgm:t>
        <a:bodyPr/>
        <a:lstStyle/>
        <a:p>
          <a:pPr rtl="0"/>
          <a:r>
            <a:rPr lang="ru-RU" sz="2000" b="1" dirty="0" smtClean="0"/>
            <a:t>20122год </a:t>
          </a:r>
          <a:r>
            <a:rPr lang="ru-RU" sz="2000" b="1" dirty="0" smtClean="0"/>
            <a:t>-54%</a:t>
          </a:r>
          <a:endParaRPr lang="ru-RU" sz="2000" b="1" dirty="0"/>
        </a:p>
      </dgm:t>
    </dgm:pt>
    <dgm:pt modelId="{A7D9C313-95BB-4149-A64B-94340A22F37A}" type="parTrans" cxnId="{0D08B2FB-A2A9-4A48-A885-38ABF7DBEF92}">
      <dgm:prSet/>
      <dgm:spPr/>
      <dgm:t>
        <a:bodyPr/>
        <a:lstStyle/>
        <a:p>
          <a:endParaRPr lang="ru-RU" sz="2400" b="1"/>
        </a:p>
      </dgm:t>
    </dgm:pt>
    <dgm:pt modelId="{48C94CD7-68DA-44CF-8118-8854F62281B3}" type="sibTrans" cxnId="{0D08B2FB-A2A9-4A48-A885-38ABF7DBEF92}">
      <dgm:prSet/>
      <dgm:spPr/>
      <dgm:t>
        <a:bodyPr/>
        <a:lstStyle/>
        <a:p>
          <a:endParaRPr lang="ru-RU" sz="2400" b="1"/>
        </a:p>
      </dgm:t>
    </dgm:pt>
    <dgm:pt modelId="{8EC6DF07-BB30-41F9-B813-2E76A5D47A51}">
      <dgm:prSet custT="1"/>
      <dgm:spPr/>
      <dgm:t>
        <a:bodyPr/>
        <a:lstStyle/>
        <a:p>
          <a:pPr rtl="0"/>
          <a:r>
            <a:rPr lang="ru-RU" sz="2000" b="1" dirty="0" smtClean="0"/>
            <a:t>2023 </a:t>
          </a:r>
          <a:r>
            <a:rPr lang="ru-RU" sz="2000" b="1" dirty="0" smtClean="0"/>
            <a:t>год-80%</a:t>
          </a:r>
          <a:endParaRPr lang="ru-RU" sz="2000" b="1" dirty="0"/>
        </a:p>
      </dgm:t>
    </dgm:pt>
    <dgm:pt modelId="{1C24B916-B5FE-4205-98D6-80364391F522}" type="parTrans" cxnId="{0C354E97-8B2A-49A7-98D5-8E73C0C78BE5}">
      <dgm:prSet/>
      <dgm:spPr/>
      <dgm:t>
        <a:bodyPr/>
        <a:lstStyle/>
        <a:p>
          <a:endParaRPr lang="ru-RU" sz="2400" b="1"/>
        </a:p>
      </dgm:t>
    </dgm:pt>
    <dgm:pt modelId="{660C7016-0604-4B74-BE5D-9C1900BC55A0}" type="sibTrans" cxnId="{0C354E97-8B2A-49A7-98D5-8E73C0C78BE5}">
      <dgm:prSet/>
      <dgm:spPr/>
      <dgm:t>
        <a:bodyPr/>
        <a:lstStyle/>
        <a:p>
          <a:endParaRPr lang="ru-RU" sz="2400" b="1"/>
        </a:p>
      </dgm:t>
    </dgm:pt>
    <dgm:pt modelId="{C9ABCECC-C5F8-4A0A-8F00-874989E632DA}">
      <dgm:prSet custT="1"/>
      <dgm:spPr/>
      <dgm:t>
        <a:bodyPr/>
        <a:lstStyle/>
        <a:p>
          <a:pPr rtl="0"/>
          <a:r>
            <a:rPr lang="ru-RU" sz="2000" b="1" dirty="0" smtClean="0"/>
            <a:t>2024 </a:t>
          </a:r>
          <a:r>
            <a:rPr lang="ru-RU" sz="2000" b="1" dirty="0" smtClean="0"/>
            <a:t>год-56%      </a:t>
          </a:r>
          <a:endParaRPr lang="ru-RU" sz="2000" b="1" dirty="0"/>
        </a:p>
      </dgm:t>
    </dgm:pt>
    <dgm:pt modelId="{E39D7247-6AFE-4FBC-A8AE-A21274ED910F}" type="parTrans" cxnId="{E2FA8501-3ABF-40CE-83D1-51C3EFF7B802}">
      <dgm:prSet/>
      <dgm:spPr/>
      <dgm:t>
        <a:bodyPr/>
        <a:lstStyle/>
        <a:p>
          <a:endParaRPr lang="ru-RU" sz="2400" b="1"/>
        </a:p>
      </dgm:t>
    </dgm:pt>
    <dgm:pt modelId="{2C5E5E03-102B-4942-8401-571AC22C63F5}" type="sibTrans" cxnId="{E2FA8501-3ABF-40CE-83D1-51C3EFF7B802}">
      <dgm:prSet/>
      <dgm:spPr/>
      <dgm:t>
        <a:bodyPr/>
        <a:lstStyle/>
        <a:p>
          <a:endParaRPr lang="ru-RU" sz="2400" b="1"/>
        </a:p>
      </dgm:t>
    </dgm:pt>
    <dgm:pt modelId="{86F48CB9-01F9-41E4-918F-A11EC8C58223}">
      <dgm:prSet custT="1"/>
      <dgm:spPr/>
      <dgm:t>
        <a:bodyPr/>
        <a:lstStyle/>
        <a:p>
          <a:pPr rtl="0"/>
          <a:r>
            <a:rPr lang="ru-RU" sz="2000" b="1" dirty="0" smtClean="0"/>
            <a:t>63% средний показатель текучести кадров</a:t>
          </a:r>
          <a:endParaRPr lang="ru-RU" sz="2000" b="1" dirty="0"/>
        </a:p>
      </dgm:t>
    </dgm:pt>
    <dgm:pt modelId="{E797DF29-0A3D-4908-BAF9-114E50E31959}" type="parTrans" cxnId="{473CA5F0-3A21-400F-96DF-B977E0DDA397}">
      <dgm:prSet/>
      <dgm:spPr/>
      <dgm:t>
        <a:bodyPr/>
        <a:lstStyle/>
        <a:p>
          <a:endParaRPr lang="ru-RU" sz="2400" b="1"/>
        </a:p>
      </dgm:t>
    </dgm:pt>
    <dgm:pt modelId="{35CC4DE4-0F20-4A05-A773-3BCCBC45AFDF}" type="sibTrans" cxnId="{473CA5F0-3A21-400F-96DF-B977E0DDA397}">
      <dgm:prSet/>
      <dgm:spPr/>
      <dgm:t>
        <a:bodyPr/>
        <a:lstStyle/>
        <a:p>
          <a:endParaRPr lang="ru-RU" sz="2400" b="1"/>
        </a:p>
      </dgm:t>
    </dgm:pt>
    <dgm:pt modelId="{B6C19840-9484-42F2-9EC8-47803DBE1D93}" type="pres">
      <dgm:prSet presAssocID="{4484D543-9BA2-4866-8EC7-4716CB14576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D159FE8-9612-42E0-AD82-165D1DE23555}" type="pres">
      <dgm:prSet presAssocID="{4484D543-9BA2-4866-8EC7-4716CB145768}" presName="pyramid" presStyleLbl="node1" presStyleIdx="0" presStyleCnt="1"/>
      <dgm:spPr/>
    </dgm:pt>
    <dgm:pt modelId="{89FD7471-D1D2-438C-9526-306F1949FED3}" type="pres">
      <dgm:prSet presAssocID="{4484D543-9BA2-4866-8EC7-4716CB145768}" presName="theList" presStyleCnt="0"/>
      <dgm:spPr/>
    </dgm:pt>
    <dgm:pt modelId="{63B76C81-A6B8-4B25-BDE1-0DA4B35C3F0A}" type="pres">
      <dgm:prSet presAssocID="{6EE96351-18B3-4539-B77F-FFA4A9A5DAA4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738A7-92F9-4303-A5FD-1C7A64C17A73}" type="pres">
      <dgm:prSet presAssocID="{6EE96351-18B3-4539-B77F-FFA4A9A5DAA4}" presName="aSpace" presStyleCnt="0"/>
      <dgm:spPr/>
    </dgm:pt>
    <dgm:pt modelId="{03868359-7479-4A40-BDB3-F3CFB9E087E2}" type="pres">
      <dgm:prSet presAssocID="{8EC6DF07-BB30-41F9-B813-2E76A5D47A51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99B4E-724A-4A50-BA1F-5F6D9653A363}" type="pres">
      <dgm:prSet presAssocID="{8EC6DF07-BB30-41F9-B813-2E76A5D47A51}" presName="aSpace" presStyleCnt="0"/>
      <dgm:spPr/>
    </dgm:pt>
    <dgm:pt modelId="{EAD4815E-7CF4-423F-AA3B-97555D21949D}" type="pres">
      <dgm:prSet presAssocID="{C9ABCECC-C5F8-4A0A-8F00-874989E632DA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FF019-CBE0-4111-A567-B35E835561FA}" type="pres">
      <dgm:prSet presAssocID="{C9ABCECC-C5F8-4A0A-8F00-874989E632DA}" presName="aSpace" presStyleCnt="0"/>
      <dgm:spPr/>
    </dgm:pt>
    <dgm:pt modelId="{4640837B-A2AF-498B-887A-FCEAA157CA59}" type="pres">
      <dgm:prSet presAssocID="{86F48CB9-01F9-41E4-918F-A11EC8C58223}" presName="aNode" presStyleLbl="fgAcc1" presStyleIdx="3" presStyleCnt="4" custScaleX="177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97309-B981-424F-985C-DBCC53D7151E}" type="pres">
      <dgm:prSet presAssocID="{86F48CB9-01F9-41E4-918F-A11EC8C58223}" presName="aSpace" presStyleCnt="0"/>
      <dgm:spPr/>
    </dgm:pt>
  </dgm:ptLst>
  <dgm:cxnLst>
    <dgm:cxn modelId="{E2FA8501-3ABF-40CE-83D1-51C3EFF7B802}" srcId="{4484D543-9BA2-4866-8EC7-4716CB145768}" destId="{C9ABCECC-C5F8-4A0A-8F00-874989E632DA}" srcOrd="2" destOrd="0" parTransId="{E39D7247-6AFE-4FBC-A8AE-A21274ED910F}" sibTransId="{2C5E5E03-102B-4942-8401-571AC22C63F5}"/>
    <dgm:cxn modelId="{473CA5F0-3A21-400F-96DF-B977E0DDA397}" srcId="{4484D543-9BA2-4866-8EC7-4716CB145768}" destId="{86F48CB9-01F9-41E4-918F-A11EC8C58223}" srcOrd="3" destOrd="0" parTransId="{E797DF29-0A3D-4908-BAF9-114E50E31959}" sibTransId="{35CC4DE4-0F20-4A05-A773-3BCCBC45AFDF}"/>
    <dgm:cxn modelId="{AE20CEB9-2F25-483A-952F-50405421D0D9}" type="presOf" srcId="{4484D543-9BA2-4866-8EC7-4716CB145768}" destId="{B6C19840-9484-42F2-9EC8-47803DBE1D93}" srcOrd="0" destOrd="0" presId="urn:microsoft.com/office/officeart/2005/8/layout/pyramid2"/>
    <dgm:cxn modelId="{3E9BDAF3-9E79-4BCC-A0CF-75D6DB89493E}" type="presOf" srcId="{6EE96351-18B3-4539-B77F-FFA4A9A5DAA4}" destId="{63B76C81-A6B8-4B25-BDE1-0DA4B35C3F0A}" srcOrd="0" destOrd="0" presId="urn:microsoft.com/office/officeart/2005/8/layout/pyramid2"/>
    <dgm:cxn modelId="{50792D8E-4BF4-4EB7-A480-9CF94D98F1C5}" type="presOf" srcId="{8EC6DF07-BB30-41F9-B813-2E76A5D47A51}" destId="{03868359-7479-4A40-BDB3-F3CFB9E087E2}" srcOrd="0" destOrd="0" presId="urn:microsoft.com/office/officeart/2005/8/layout/pyramid2"/>
    <dgm:cxn modelId="{0C354E97-8B2A-49A7-98D5-8E73C0C78BE5}" srcId="{4484D543-9BA2-4866-8EC7-4716CB145768}" destId="{8EC6DF07-BB30-41F9-B813-2E76A5D47A51}" srcOrd="1" destOrd="0" parTransId="{1C24B916-B5FE-4205-98D6-80364391F522}" sibTransId="{660C7016-0604-4B74-BE5D-9C1900BC55A0}"/>
    <dgm:cxn modelId="{9EF3CB56-1D3D-4DB4-A3CF-3F2CA462CF37}" type="presOf" srcId="{86F48CB9-01F9-41E4-918F-A11EC8C58223}" destId="{4640837B-A2AF-498B-887A-FCEAA157CA59}" srcOrd="0" destOrd="0" presId="urn:microsoft.com/office/officeart/2005/8/layout/pyramid2"/>
    <dgm:cxn modelId="{0D08B2FB-A2A9-4A48-A885-38ABF7DBEF92}" srcId="{4484D543-9BA2-4866-8EC7-4716CB145768}" destId="{6EE96351-18B3-4539-B77F-FFA4A9A5DAA4}" srcOrd="0" destOrd="0" parTransId="{A7D9C313-95BB-4149-A64B-94340A22F37A}" sibTransId="{48C94CD7-68DA-44CF-8118-8854F62281B3}"/>
    <dgm:cxn modelId="{FB9477BE-6EFE-4391-99C9-4B39CE749498}" type="presOf" srcId="{C9ABCECC-C5F8-4A0A-8F00-874989E632DA}" destId="{EAD4815E-7CF4-423F-AA3B-97555D21949D}" srcOrd="0" destOrd="0" presId="urn:microsoft.com/office/officeart/2005/8/layout/pyramid2"/>
    <dgm:cxn modelId="{F53E9109-A6F5-4E15-9062-E9D2E3433B01}" type="presParOf" srcId="{B6C19840-9484-42F2-9EC8-47803DBE1D93}" destId="{4D159FE8-9612-42E0-AD82-165D1DE23555}" srcOrd="0" destOrd="0" presId="urn:microsoft.com/office/officeart/2005/8/layout/pyramid2"/>
    <dgm:cxn modelId="{3EEC3858-8D9A-42D0-A500-A782D39CF79B}" type="presParOf" srcId="{B6C19840-9484-42F2-9EC8-47803DBE1D93}" destId="{89FD7471-D1D2-438C-9526-306F1949FED3}" srcOrd="1" destOrd="0" presId="urn:microsoft.com/office/officeart/2005/8/layout/pyramid2"/>
    <dgm:cxn modelId="{F557A907-1BBF-4BA5-B01B-87CAB7331833}" type="presParOf" srcId="{89FD7471-D1D2-438C-9526-306F1949FED3}" destId="{63B76C81-A6B8-4B25-BDE1-0DA4B35C3F0A}" srcOrd="0" destOrd="0" presId="urn:microsoft.com/office/officeart/2005/8/layout/pyramid2"/>
    <dgm:cxn modelId="{40EA2A3C-859D-4C06-B079-510D4ACD2AA1}" type="presParOf" srcId="{89FD7471-D1D2-438C-9526-306F1949FED3}" destId="{C68738A7-92F9-4303-A5FD-1C7A64C17A73}" srcOrd="1" destOrd="0" presId="urn:microsoft.com/office/officeart/2005/8/layout/pyramid2"/>
    <dgm:cxn modelId="{8159AEE1-7870-4FE2-891D-4DBE4B3C7158}" type="presParOf" srcId="{89FD7471-D1D2-438C-9526-306F1949FED3}" destId="{03868359-7479-4A40-BDB3-F3CFB9E087E2}" srcOrd="2" destOrd="0" presId="urn:microsoft.com/office/officeart/2005/8/layout/pyramid2"/>
    <dgm:cxn modelId="{4E33A0AE-EF11-4E7B-BEA1-7604CC8117E8}" type="presParOf" srcId="{89FD7471-D1D2-438C-9526-306F1949FED3}" destId="{D0299B4E-724A-4A50-BA1F-5F6D9653A363}" srcOrd="3" destOrd="0" presId="urn:microsoft.com/office/officeart/2005/8/layout/pyramid2"/>
    <dgm:cxn modelId="{EF2E7906-BA09-4A6F-83ED-59F78CCFDC15}" type="presParOf" srcId="{89FD7471-D1D2-438C-9526-306F1949FED3}" destId="{EAD4815E-7CF4-423F-AA3B-97555D21949D}" srcOrd="4" destOrd="0" presId="urn:microsoft.com/office/officeart/2005/8/layout/pyramid2"/>
    <dgm:cxn modelId="{6E443606-5B27-49C8-8B24-FE639F347350}" type="presParOf" srcId="{89FD7471-D1D2-438C-9526-306F1949FED3}" destId="{DD4FF019-CBE0-4111-A567-B35E835561FA}" srcOrd="5" destOrd="0" presId="urn:microsoft.com/office/officeart/2005/8/layout/pyramid2"/>
    <dgm:cxn modelId="{BDF2AF43-CD5D-463A-B5D1-E32262010783}" type="presParOf" srcId="{89FD7471-D1D2-438C-9526-306F1949FED3}" destId="{4640837B-A2AF-498B-887A-FCEAA157CA59}" srcOrd="6" destOrd="0" presId="urn:microsoft.com/office/officeart/2005/8/layout/pyramid2"/>
    <dgm:cxn modelId="{738E9EFA-454C-49C8-85BC-6A63D6FE3AC3}" type="presParOf" srcId="{89FD7471-D1D2-438C-9526-306F1949FED3}" destId="{90597309-B981-424F-985C-DBCC53D7151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5ECB7-46B9-48C1-8D16-7021210CCC69}">
      <dsp:nvSpPr>
        <dsp:cNvPr id="0" name=""/>
        <dsp:cNvSpPr/>
      </dsp:nvSpPr>
      <dsp:spPr>
        <a:xfrm>
          <a:off x="5036242" y="2702174"/>
          <a:ext cx="865263" cy="411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20"/>
              </a:lnTo>
              <a:lnTo>
                <a:pt x="865263" y="280620"/>
              </a:lnTo>
              <a:lnTo>
                <a:pt x="865263" y="4117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3A148-AFAD-4898-80CA-0EA2599167BA}">
      <dsp:nvSpPr>
        <dsp:cNvPr id="0" name=""/>
        <dsp:cNvSpPr/>
      </dsp:nvSpPr>
      <dsp:spPr>
        <a:xfrm>
          <a:off x="4170979" y="2702174"/>
          <a:ext cx="865263" cy="411786"/>
        </a:xfrm>
        <a:custGeom>
          <a:avLst/>
          <a:gdLst/>
          <a:ahLst/>
          <a:cxnLst/>
          <a:rect l="0" t="0" r="0" b="0"/>
          <a:pathLst>
            <a:path>
              <a:moveTo>
                <a:pt x="865263" y="0"/>
              </a:moveTo>
              <a:lnTo>
                <a:pt x="865263" y="280620"/>
              </a:lnTo>
              <a:lnTo>
                <a:pt x="0" y="280620"/>
              </a:lnTo>
              <a:lnTo>
                <a:pt x="0" y="4117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0AD5B-90E1-4FD3-B1DB-3A8CE3F8632F}">
      <dsp:nvSpPr>
        <dsp:cNvPr id="0" name=""/>
        <dsp:cNvSpPr/>
      </dsp:nvSpPr>
      <dsp:spPr>
        <a:xfrm>
          <a:off x="3802047" y="1285702"/>
          <a:ext cx="1234195" cy="328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194"/>
              </a:lnTo>
              <a:lnTo>
                <a:pt x="1234195" y="197194"/>
              </a:lnTo>
              <a:lnTo>
                <a:pt x="1234195" y="3283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D9656-2086-498C-8B2F-0F611EF6EE86}">
      <dsp:nvSpPr>
        <dsp:cNvPr id="0" name=""/>
        <dsp:cNvSpPr/>
      </dsp:nvSpPr>
      <dsp:spPr>
        <a:xfrm>
          <a:off x="1575189" y="2754024"/>
          <a:ext cx="865263" cy="411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620"/>
              </a:lnTo>
              <a:lnTo>
                <a:pt x="865263" y="280620"/>
              </a:lnTo>
              <a:lnTo>
                <a:pt x="865263" y="4117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18A1D-F1FE-458F-8A5A-FEC27205B2CE}">
      <dsp:nvSpPr>
        <dsp:cNvPr id="0" name=""/>
        <dsp:cNvSpPr/>
      </dsp:nvSpPr>
      <dsp:spPr>
        <a:xfrm>
          <a:off x="709925" y="2754024"/>
          <a:ext cx="865263" cy="411786"/>
        </a:xfrm>
        <a:custGeom>
          <a:avLst/>
          <a:gdLst/>
          <a:ahLst/>
          <a:cxnLst/>
          <a:rect l="0" t="0" r="0" b="0"/>
          <a:pathLst>
            <a:path>
              <a:moveTo>
                <a:pt x="865263" y="0"/>
              </a:moveTo>
              <a:lnTo>
                <a:pt x="865263" y="280620"/>
              </a:lnTo>
              <a:lnTo>
                <a:pt x="0" y="280620"/>
              </a:lnTo>
              <a:lnTo>
                <a:pt x="0" y="4117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343F49-464A-4AE6-AC42-BC6F44397538}">
      <dsp:nvSpPr>
        <dsp:cNvPr id="0" name=""/>
        <dsp:cNvSpPr/>
      </dsp:nvSpPr>
      <dsp:spPr>
        <a:xfrm>
          <a:off x="1575189" y="1285702"/>
          <a:ext cx="2226858" cy="328360"/>
        </a:xfrm>
        <a:custGeom>
          <a:avLst/>
          <a:gdLst/>
          <a:ahLst/>
          <a:cxnLst/>
          <a:rect l="0" t="0" r="0" b="0"/>
          <a:pathLst>
            <a:path>
              <a:moveTo>
                <a:pt x="2226858" y="0"/>
              </a:moveTo>
              <a:lnTo>
                <a:pt x="2226858" y="197194"/>
              </a:lnTo>
              <a:lnTo>
                <a:pt x="0" y="197194"/>
              </a:lnTo>
              <a:lnTo>
                <a:pt x="0" y="3283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73947-A23F-478E-AFEE-44B36D7F46A5}">
      <dsp:nvSpPr>
        <dsp:cNvPr id="0" name=""/>
        <dsp:cNvSpPr/>
      </dsp:nvSpPr>
      <dsp:spPr>
        <a:xfrm>
          <a:off x="1874191" y="217128"/>
          <a:ext cx="3855710" cy="1068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7BE4D-66A9-4B50-B838-BC36832ABF0B}">
      <dsp:nvSpPr>
        <dsp:cNvPr id="0" name=""/>
        <dsp:cNvSpPr/>
      </dsp:nvSpPr>
      <dsp:spPr>
        <a:xfrm>
          <a:off x="2031512" y="366583"/>
          <a:ext cx="3855710" cy="1068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Ассоциация детских творческих коллективов</a:t>
          </a:r>
          <a:endParaRPr lang="ru-RU" sz="2400" b="1" kern="1200" dirty="0"/>
        </a:p>
      </dsp:txBody>
      <dsp:txXfrm>
        <a:off x="2062809" y="397880"/>
        <a:ext cx="3793116" cy="1005980"/>
      </dsp:txXfrm>
    </dsp:sp>
    <dsp:sp modelId="{9B212CE8-A18E-4F13-8D45-AD3BE3F21C91}">
      <dsp:nvSpPr>
        <dsp:cNvPr id="0" name=""/>
        <dsp:cNvSpPr/>
      </dsp:nvSpPr>
      <dsp:spPr>
        <a:xfrm>
          <a:off x="713190" y="1614063"/>
          <a:ext cx="1723996" cy="1139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7841E-59B9-469A-B9F8-0A6F0D498473}">
      <dsp:nvSpPr>
        <dsp:cNvPr id="0" name=""/>
        <dsp:cNvSpPr/>
      </dsp:nvSpPr>
      <dsp:spPr>
        <a:xfrm>
          <a:off x="870511" y="1763517"/>
          <a:ext cx="1723996" cy="1139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Вокально –хоровой кружок «Мелодия»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(1-4 , 5-9 классы)</a:t>
          </a:r>
          <a:endParaRPr lang="ru-RU" sz="1400" b="1" kern="1200" dirty="0"/>
        </a:p>
      </dsp:txBody>
      <dsp:txXfrm>
        <a:off x="903899" y="1796905"/>
        <a:ext cx="1657220" cy="1073185"/>
      </dsp:txXfrm>
    </dsp:sp>
    <dsp:sp modelId="{1A488C0A-E62F-42DA-B41C-35819D82BDB3}">
      <dsp:nvSpPr>
        <dsp:cNvPr id="0" name=""/>
        <dsp:cNvSpPr/>
      </dsp:nvSpPr>
      <dsp:spPr>
        <a:xfrm>
          <a:off x="1983" y="3165811"/>
          <a:ext cx="1415885" cy="1094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2EAC4-F115-4FF5-9085-CCCE4018F771}">
      <dsp:nvSpPr>
        <dsp:cNvPr id="0" name=""/>
        <dsp:cNvSpPr/>
      </dsp:nvSpPr>
      <dsp:spPr>
        <a:xfrm>
          <a:off x="159303" y="3315266"/>
          <a:ext cx="1415885" cy="1094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Ансамбль шумовых инструментов  «Весенняя капель»</a:t>
          </a:r>
          <a:endParaRPr lang="ru-RU" sz="1400" b="1" kern="1200" dirty="0"/>
        </a:p>
      </dsp:txBody>
      <dsp:txXfrm>
        <a:off x="191370" y="3347333"/>
        <a:ext cx="1351751" cy="1030720"/>
      </dsp:txXfrm>
    </dsp:sp>
    <dsp:sp modelId="{52AC32B8-1DD5-4A9E-A552-864159EDCB52}">
      <dsp:nvSpPr>
        <dsp:cNvPr id="0" name=""/>
        <dsp:cNvSpPr/>
      </dsp:nvSpPr>
      <dsp:spPr>
        <a:xfrm>
          <a:off x="1732509" y="3165811"/>
          <a:ext cx="1415885" cy="899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01C6B-2F23-4A6F-B9FE-E256F33722DB}">
      <dsp:nvSpPr>
        <dsp:cNvPr id="0" name=""/>
        <dsp:cNvSpPr/>
      </dsp:nvSpPr>
      <dsp:spPr>
        <a:xfrm>
          <a:off x="1889830" y="3315266"/>
          <a:ext cx="1415885" cy="899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Ансамбль  ложкарей «Калинка» </a:t>
          </a:r>
          <a:endParaRPr lang="ru-RU" sz="1400" b="1" kern="1200" dirty="0"/>
        </a:p>
      </dsp:txBody>
      <dsp:txXfrm>
        <a:off x="1916163" y="3341599"/>
        <a:ext cx="1363219" cy="846421"/>
      </dsp:txXfrm>
    </dsp:sp>
    <dsp:sp modelId="{1EECD070-D916-403A-A114-1148B204667E}">
      <dsp:nvSpPr>
        <dsp:cNvPr id="0" name=""/>
        <dsp:cNvSpPr/>
      </dsp:nvSpPr>
      <dsp:spPr>
        <a:xfrm>
          <a:off x="3905126" y="1614063"/>
          <a:ext cx="2262230" cy="108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A051A-EC50-46D2-B8B4-7A017F280F00}">
      <dsp:nvSpPr>
        <dsp:cNvPr id="0" name=""/>
        <dsp:cNvSpPr/>
      </dsp:nvSpPr>
      <dsp:spPr>
        <a:xfrm>
          <a:off x="4062447" y="1763517"/>
          <a:ext cx="2262230" cy="1088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Танцевальный ансамбль «Ритм»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(1-4 , 5-9 классы)</a:t>
          </a:r>
          <a:endParaRPr lang="ru-RU" sz="1400" b="1" kern="1200" dirty="0"/>
        </a:p>
      </dsp:txBody>
      <dsp:txXfrm>
        <a:off x="4094317" y="1795387"/>
        <a:ext cx="2198490" cy="1024371"/>
      </dsp:txXfrm>
    </dsp:sp>
    <dsp:sp modelId="{D0B5485B-F3AC-48FA-80F2-458E6A0AEBA8}">
      <dsp:nvSpPr>
        <dsp:cNvPr id="0" name=""/>
        <dsp:cNvSpPr/>
      </dsp:nvSpPr>
      <dsp:spPr>
        <a:xfrm>
          <a:off x="3463036" y="3113961"/>
          <a:ext cx="1415885" cy="899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3B289-C64B-4D20-914C-3847FAA70FF4}">
      <dsp:nvSpPr>
        <dsp:cNvPr id="0" name=""/>
        <dsp:cNvSpPr/>
      </dsp:nvSpPr>
      <dsp:spPr>
        <a:xfrm>
          <a:off x="3620356" y="3263415"/>
          <a:ext cx="1415885" cy="8990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Кружок изо-деятельности «Этюд»</a:t>
          </a:r>
          <a:endParaRPr lang="ru-RU" sz="1400" b="1" kern="1200" dirty="0"/>
        </a:p>
      </dsp:txBody>
      <dsp:txXfrm>
        <a:off x="3646689" y="3289748"/>
        <a:ext cx="1363219" cy="846421"/>
      </dsp:txXfrm>
    </dsp:sp>
    <dsp:sp modelId="{56D751E2-CD53-434B-A2BB-3720F07D2A81}">
      <dsp:nvSpPr>
        <dsp:cNvPr id="0" name=""/>
        <dsp:cNvSpPr/>
      </dsp:nvSpPr>
      <dsp:spPr>
        <a:xfrm>
          <a:off x="5193562" y="3113961"/>
          <a:ext cx="1415885" cy="1259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43B6A-F2D7-43AA-A61C-497134A960F5}">
      <dsp:nvSpPr>
        <dsp:cNvPr id="0" name=""/>
        <dsp:cNvSpPr/>
      </dsp:nvSpPr>
      <dsp:spPr>
        <a:xfrm>
          <a:off x="5350883" y="3263415"/>
          <a:ext cx="1415885" cy="12598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Спортивная секция (</a:t>
          </a:r>
          <a:r>
            <a:rPr lang="ru-RU" sz="1400" b="1" kern="1200" dirty="0" err="1" smtClean="0"/>
            <a:t>флорбол</a:t>
          </a:r>
          <a:r>
            <a:rPr lang="ru-RU" sz="1400" b="1" kern="1200" dirty="0" smtClean="0"/>
            <a:t>, пионербол, баскетбол, легкая атлетика)</a:t>
          </a:r>
          <a:endParaRPr lang="ru-RU" sz="1400" b="1" kern="1200" dirty="0"/>
        </a:p>
      </dsp:txBody>
      <dsp:txXfrm>
        <a:off x="5387784" y="3300316"/>
        <a:ext cx="1342083" cy="11860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7A2EA-0845-48FA-BB1C-AF89563C452E}">
      <dsp:nvSpPr>
        <dsp:cNvPr id="0" name=""/>
        <dsp:cNvSpPr/>
      </dsp:nvSpPr>
      <dsp:spPr>
        <a:xfrm>
          <a:off x="-113250" y="15774"/>
          <a:ext cx="6061852" cy="884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</a:rPr>
            <a:t>Доля педагогов</a:t>
          </a:r>
          <a:r>
            <a:rPr lang="ru-RU" sz="1600" b="1" kern="1200" baseline="0" dirty="0" smtClean="0">
              <a:latin typeface="+mj-lt"/>
            </a:rPr>
            <a:t> </a:t>
          </a:r>
          <a:r>
            <a:rPr lang="ru-RU" sz="1600" b="1" kern="1200" dirty="0" smtClean="0">
              <a:latin typeface="+mj-lt"/>
            </a:rPr>
            <a:t>с высшим образованием  - 97%</a:t>
          </a:r>
          <a:endParaRPr lang="ru-RU" sz="1600" b="1" kern="1200" dirty="0"/>
        </a:p>
      </dsp:txBody>
      <dsp:txXfrm>
        <a:off x="-87352" y="41672"/>
        <a:ext cx="5004259" cy="832421"/>
      </dsp:txXfrm>
    </dsp:sp>
    <dsp:sp modelId="{09D9B81A-6808-4435-9668-B02A32DA5BBA}">
      <dsp:nvSpPr>
        <dsp:cNvPr id="0" name=""/>
        <dsp:cNvSpPr/>
      </dsp:nvSpPr>
      <dsp:spPr>
        <a:xfrm>
          <a:off x="339420" y="1007025"/>
          <a:ext cx="6061852" cy="884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dirty="0" smtClean="0">
              <a:effectLst/>
              <a:latin typeface="+mj-lt"/>
            </a:rPr>
            <a:t>Доля педагогов, имеющих ученую/академическую степень </a:t>
          </a:r>
          <a:r>
            <a:rPr lang="ru-RU" sz="1600" b="1" i="0" u="none" strike="noStrike" kern="1200" dirty="0" smtClean="0">
              <a:effectLst/>
              <a:latin typeface="+mj-lt"/>
            </a:rPr>
            <a:t>-6%</a:t>
          </a:r>
          <a:endParaRPr lang="ru-RU" sz="1600" b="1" kern="1200" dirty="0"/>
        </a:p>
      </dsp:txBody>
      <dsp:txXfrm>
        <a:off x="365318" y="1032923"/>
        <a:ext cx="4982644" cy="832421"/>
      </dsp:txXfrm>
    </dsp:sp>
    <dsp:sp modelId="{1C471D44-9982-459A-824D-A68054F80E3F}">
      <dsp:nvSpPr>
        <dsp:cNvPr id="0" name=""/>
        <dsp:cNvSpPr/>
      </dsp:nvSpPr>
      <dsp:spPr>
        <a:xfrm>
          <a:off x="792091" y="2014051"/>
          <a:ext cx="6061852" cy="884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strike="noStrike" kern="1200" dirty="0" smtClean="0">
              <a:effectLst/>
              <a:latin typeface="+mj-lt"/>
            </a:rPr>
            <a:t>Доля педагогов, имеющих квалификационную категорию "педагог-исследователь", "педагог-мастер" от общего количества педагогов организации образования -14%</a:t>
          </a:r>
          <a:endParaRPr lang="ru-RU" sz="1600" b="1" kern="1200" dirty="0"/>
        </a:p>
      </dsp:txBody>
      <dsp:txXfrm>
        <a:off x="817989" y="2039949"/>
        <a:ext cx="4982644" cy="832421"/>
      </dsp:txXfrm>
    </dsp:sp>
    <dsp:sp modelId="{72ADF36B-CBA3-49B8-9993-0776EDF29B7D}">
      <dsp:nvSpPr>
        <dsp:cNvPr id="0" name=""/>
        <dsp:cNvSpPr/>
      </dsp:nvSpPr>
      <dsp:spPr>
        <a:xfrm>
          <a:off x="1244761" y="3021076"/>
          <a:ext cx="6061852" cy="884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/>
            <a:t>7 молодых специалистов  за период </a:t>
          </a:r>
          <a:r>
            <a:rPr lang="ru-RU" sz="1600" b="1" i="0" u="none" kern="1200" dirty="0" smtClean="0"/>
            <a:t>2020-2024гг </a:t>
          </a:r>
          <a:r>
            <a:rPr lang="ru-RU" sz="1600" b="1" i="0" u="none" kern="1200" dirty="0" smtClean="0"/>
            <a:t>(24%)</a:t>
          </a:r>
          <a:endParaRPr lang="ru-RU" sz="1600" b="1" kern="1200" dirty="0"/>
        </a:p>
      </dsp:txBody>
      <dsp:txXfrm>
        <a:off x="1270659" y="3046974"/>
        <a:ext cx="4982644" cy="832421"/>
      </dsp:txXfrm>
    </dsp:sp>
    <dsp:sp modelId="{8161DA03-1196-48E3-B3EE-37882CA3590D}">
      <dsp:nvSpPr>
        <dsp:cNvPr id="0" name=""/>
        <dsp:cNvSpPr/>
      </dsp:nvSpPr>
      <dsp:spPr>
        <a:xfrm>
          <a:off x="1470931" y="4028102"/>
          <a:ext cx="6514854" cy="8842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Наличие у руководителя организации образования сертификата о курсах повышения квалификации в области менеджмента – имеется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1496829" y="4054000"/>
        <a:ext cx="5358868" cy="832421"/>
      </dsp:txXfrm>
    </dsp:sp>
    <dsp:sp modelId="{718E232A-05D7-4B59-8C9F-88FC86197673}">
      <dsp:nvSpPr>
        <dsp:cNvPr id="0" name=""/>
        <dsp:cNvSpPr/>
      </dsp:nvSpPr>
      <dsp:spPr>
        <a:xfrm>
          <a:off x="5373860" y="645970"/>
          <a:ext cx="574741" cy="574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5503177" y="645970"/>
        <a:ext cx="316107" cy="432493"/>
      </dsp:txXfrm>
    </dsp:sp>
    <dsp:sp modelId="{FEB1E391-206A-4B47-B2EB-7146C45F1B16}">
      <dsp:nvSpPr>
        <dsp:cNvPr id="0" name=""/>
        <dsp:cNvSpPr/>
      </dsp:nvSpPr>
      <dsp:spPr>
        <a:xfrm>
          <a:off x="5826531" y="1652995"/>
          <a:ext cx="574741" cy="574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5955848" y="1652995"/>
        <a:ext cx="316107" cy="432493"/>
      </dsp:txXfrm>
    </dsp:sp>
    <dsp:sp modelId="{A83FAB31-50DE-415D-AB30-1F2346D1ACC9}">
      <dsp:nvSpPr>
        <dsp:cNvPr id="0" name=""/>
        <dsp:cNvSpPr/>
      </dsp:nvSpPr>
      <dsp:spPr>
        <a:xfrm>
          <a:off x="6279202" y="2645284"/>
          <a:ext cx="574741" cy="574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6408519" y="2645284"/>
        <a:ext cx="316107" cy="432493"/>
      </dsp:txXfrm>
    </dsp:sp>
    <dsp:sp modelId="{EAFE6CA0-27BE-4BE8-9AA8-652578027321}">
      <dsp:nvSpPr>
        <dsp:cNvPr id="0" name=""/>
        <dsp:cNvSpPr/>
      </dsp:nvSpPr>
      <dsp:spPr>
        <a:xfrm>
          <a:off x="6731873" y="3662134"/>
          <a:ext cx="574741" cy="574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6861190" y="3662134"/>
        <a:ext cx="316107" cy="432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7408F-AB3C-44CC-8300-75C89F4424E1}">
      <dsp:nvSpPr>
        <dsp:cNvPr id="0" name=""/>
        <dsp:cNvSpPr/>
      </dsp:nvSpPr>
      <dsp:spPr>
        <a:xfrm>
          <a:off x="-72032" y="504047"/>
          <a:ext cx="6793954" cy="1656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Международный уровень – 10 педагогов (30%)</a:t>
          </a:r>
          <a:endParaRPr lang="ru-RU" sz="3200" b="1" kern="1200" dirty="0"/>
        </a:p>
      </dsp:txBody>
      <dsp:txXfrm>
        <a:off x="-23524" y="552555"/>
        <a:ext cx="4801328" cy="1559164"/>
      </dsp:txXfrm>
    </dsp:sp>
    <dsp:sp modelId="{0BD3E26D-6C01-4F23-87C6-F66E63ACC249}">
      <dsp:nvSpPr>
        <dsp:cNvPr id="0" name=""/>
        <dsp:cNvSpPr/>
      </dsp:nvSpPr>
      <dsp:spPr>
        <a:xfrm>
          <a:off x="576080" y="2520272"/>
          <a:ext cx="7463634" cy="1800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/>
            <a:t>Республиканский уровень – 12 педагогов (36%)</a:t>
          </a:r>
          <a:endParaRPr lang="ru-RU" sz="3400" b="1" kern="1200" dirty="0"/>
        </a:p>
      </dsp:txBody>
      <dsp:txXfrm>
        <a:off x="628806" y="2572998"/>
        <a:ext cx="4652763" cy="1694755"/>
      </dsp:txXfrm>
    </dsp:sp>
    <dsp:sp modelId="{6A95B6D9-EB0D-4175-ACB6-151AE371D44D}">
      <dsp:nvSpPr>
        <dsp:cNvPr id="0" name=""/>
        <dsp:cNvSpPr/>
      </dsp:nvSpPr>
      <dsp:spPr>
        <a:xfrm>
          <a:off x="5400605" y="1728192"/>
          <a:ext cx="1263740" cy="126374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/>
        </a:p>
      </dsp:txBody>
      <dsp:txXfrm>
        <a:off x="5684947" y="1728192"/>
        <a:ext cx="695057" cy="950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002A5-BF7F-412E-BF7F-1BB49B0A70AD}">
      <dsp:nvSpPr>
        <dsp:cNvPr id="0" name=""/>
        <dsp:cNvSpPr/>
      </dsp:nvSpPr>
      <dsp:spPr>
        <a:xfrm>
          <a:off x="263873" y="2960"/>
          <a:ext cx="3223937" cy="240660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48590" rIns="49530" bIns="4953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kern="1200" dirty="0" smtClean="0"/>
            <a:t>2 УМК (7%)</a:t>
          </a:r>
          <a:endParaRPr lang="ru-RU" sz="3900" kern="1200" dirty="0"/>
        </a:p>
      </dsp:txBody>
      <dsp:txXfrm>
        <a:off x="320263" y="59350"/>
        <a:ext cx="3111157" cy="2350211"/>
      </dsp:txXfrm>
    </dsp:sp>
    <dsp:sp modelId="{C97E1697-49F1-483B-B3C9-5068F260CAFC}">
      <dsp:nvSpPr>
        <dsp:cNvPr id="0" name=""/>
        <dsp:cNvSpPr/>
      </dsp:nvSpPr>
      <dsp:spPr>
        <a:xfrm>
          <a:off x="263873" y="2409561"/>
          <a:ext cx="3223937" cy="1034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Республиканский уровень </a:t>
          </a:r>
          <a:endParaRPr lang="ru-RU" sz="2800" b="1" kern="1200" dirty="0"/>
        </a:p>
      </dsp:txBody>
      <dsp:txXfrm>
        <a:off x="263873" y="2409561"/>
        <a:ext cx="2270378" cy="1034838"/>
      </dsp:txXfrm>
    </dsp:sp>
    <dsp:sp modelId="{64082A0C-ADDA-4056-901E-092972F70C3D}">
      <dsp:nvSpPr>
        <dsp:cNvPr id="0" name=""/>
        <dsp:cNvSpPr/>
      </dsp:nvSpPr>
      <dsp:spPr>
        <a:xfrm>
          <a:off x="2625451" y="2573936"/>
          <a:ext cx="1128378" cy="112837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211BC-BFD8-4EA3-8A03-7CDCB5D69B43}">
      <dsp:nvSpPr>
        <dsp:cNvPr id="0" name=""/>
        <dsp:cNvSpPr/>
      </dsp:nvSpPr>
      <dsp:spPr>
        <a:xfrm>
          <a:off x="4033378" y="2960"/>
          <a:ext cx="3223937" cy="240660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48590" rIns="49530" bIns="4953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kern="1200" dirty="0" smtClean="0"/>
            <a:t>54 авторских программы (186%) </a:t>
          </a:r>
          <a:endParaRPr lang="ru-RU" sz="3900" kern="1200" dirty="0"/>
        </a:p>
      </dsp:txBody>
      <dsp:txXfrm>
        <a:off x="4089768" y="59350"/>
        <a:ext cx="3111157" cy="2350211"/>
      </dsp:txXfrm>
    </dsp:sp>
    <dsp:sp modelId="{676B7DDB-E2E8-4D38-9F5F-32B3567703C7}">
      <dsp:nvSpPr>
        <dsp:cNvPr id="0" name=""/>
        <dsp:cNvSpPr/>
      </dsp:nvSpPr>
      <dsp:spPr>
        <a:xfrm>
          <a:off x="4033378" y="2409561"/>
          <a:ext cx="3223937" cy="10348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Областной уровень </a:t>
          </a:r>
          <a:endParaRPr lang="ru-RU" sz="2800" b="1" kern="1200" dirty="0"/>
        </a:p>
      </dsp:txBody>
      <dsp:txXfrm>
        <a:off x="4033378" y="2409561"/>
        <a:ext cx="2270378" cy="1034838"/>
      </dsp:txXfrm>
    </dsp:sp>
    <dsp:sp modelId="{F3D98864-2296-419C-86F5-D22BBD408947}">
      <dsp:nvSpPr>
        <dsp:cNvPr id="0" name=""/>
        <dsp:cNvSpPr/>
      </dsp:nvSpPr>
      <dsp:spPr>
        <a:xfrm>
          <a:off x="6394956" y="2573936"/>
          <a:ext cx="1128378" cy="112837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741C7-84B0-4092-9862-83F78D60731E}">
      <dsp:nvSpPr>
        <dsp:cNvPr id="0" name=""/>
        <dsp:cNvSpPr/>
      </dsp:nvSpPr>
      <dsp:spPr>
        <a:xfrm>
          <a:off x="621068" y="0"/>
          <a:ext cx="7038782" cy="468052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34540-CD2A-477A-96C1-4808953DA285}">
      <dsp:nvSpPr>
        <dsp:cNvPr id="0" name=""/>
        <dsp:cNvSpPr/>
      </dsp:nvSpPr>
      <dsp:spPr>
        <a:xfrm>
          <a:off x="6395" y="1404156"/>
          <a:ext cx="1407109" cy="18722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Городской уровень (14%)</a:t>
          </a:r>
          <a:endParaRPr lang="ru-RU" sz="1800" b="1" kern="1200" dirty="0"/>
        </a:p>
      </dsp:txBody>
      <dsp:txXfrm>
        <a:off x="75084" y="1472845"/>
        <a:ext cx="1269731" cy="1734830"/>
      </dsp:txXfrm>
    </dsp:sp>
    <dsp:sp modelId="{B2AE530B-8326-4E0F-9D0D-146B76427B2F}">
      <dsp:nvSpPr>
        <dsp:cNvPr id="0" name=""/>
        <dsp:cNvSpPr/>
      </dsp:nvSpPr>
      <dsp:spPr>
        <a:xfrm>
          <a:off x="1648023" y="1404156"/>
          <a:ext cx="1407109" cy="1872208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Областной уровень (24%)</a:t>
          </a:r>
          <a:endParaRPr lang="ru-RU" sz="1800" b="1" kern="1200" dirty="0"/>
        </a:p>
      </dsp:txBody>
      <dsp:txXfrm>
        <a:off x="1716712" y="1472845"/>
        <a:ext cx="1269731" cy="1734830"/>
      </dsp:txXfrm>
    </dsp:sp>
    <dsp:sp modelId="{01B6984D-0C2B-47BC-B5CC-0B02B1411DB7}">
      <dsp:nvSpPr>
        <dsp:cNvPr id="0" name=""/>
        <dsp:cNvSpPr/>
      </dsp:nvSpPr>
      <dsp:spPr>
        <a:xfrm>
          <a:off x="3289651" y="1404156"/>
          <a:ext cx="1407109" cy="1872208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Республиканский уровень  (27%)</a:t>
          </a:r>
          <a:endParaRPr lang="ru-RU" sz="1800" b="1" kern="1200"/>
        </a:p>
      </dsp:txBody>
      <dsp:txXfrm>
        <a:off x="3358340" y="1472845"/>
        <a:ext cx="1269731" cy="1734830"/>
      </dsp:txXfrm>
    </dsp:sp>
    <dsp:sp modelId="{8628D28B-41CA-4B03-84AD-9DCEEA55D405}">
      <dsp:nvSpPr>
        <dsp:cNvPr id="0" name=""/>
        <dsp:cNvSpPr/>
      </dsp:nvSpPr>
      <dsp:spPr>
        <a:xfrm>
          <a:off x="4931278" y="1404156"/>
          <a:ext cx="1407109" cy="1872208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Международный уровень – (21%) </a:t>
          </a:r>
          <a:endParaRPr lang="ru-RU" sz="1800" b="1" kern="1200"/>
        </a:p>
      </dsp:txBody>
      <dsp:txXfrm>
        <a:off x="4999967" y="1472845"/>
        <a:ext cx="1269731" cy="1734830"/>
      </dsp:txXfrm>
    </dsp:sp>
    <dsp:sp modelId="{FD9786A4-C4D6-45BD-854D-90402C01C800}">
      <dsp:nvSpPr>
        <dsp:cNvPr id="0" name=""/>
        <dsp:cNvSpPr/>
      </dsp:nvSpPr>
      <dsp:spPr>
        <a:xfrm>
          <a:off x="6572906" y="936104"/>
          <a:ext cx="1701617" cy="2808312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86% участие в образовательных и социальных проектах"</a:t>
          </a:r>
          <a:endParaRPr lang="ru-RU" sz="1800" b="1" kern="1200" dirty="0"/>
        </a:p>
      </dsp:txBody>
      <dsp:txXfrm>
        <a:off x="6655972" y="1019170"/>
        <a:ext cx="1535485" cy="2642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59FE8-9612-42E0-AD82-165D1DE23555}">
      <dsp:nvSpPr>
        <dsp:cNvPr id="0" name=""/>
        <dsp:cNvSpPr/>
      </dsp:nvSpPr>
      <dsp:spPr>
        <a:xfrm>
          <a:off x="1597503" y="0"/>
          <a:ext cx="3484984" cy="3484984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B76C81-A6B8-4B25-BDE1-0DA4B35C3F0A}">
      <dsp:nvSpPr>
        <dsp:cNvPr id="0" name=""/>
        <dsp:cNvSpPr/>
      </dsp:nvSpPr>
      <dsp:spPr>
        <a:xfrm>
          <a:off x="3339995" y="348838"/>
          <a:ext cx="2265239" cy="619401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20122год </a:t>
          </a:r>
          <a:r>
            <a:rPr lang="ru-RU" sz="2000" b="1" kern="1200" dirty="0" smtClean="0"/>
            <a:t>-54%</a:t>
          </a:r>
          <a:endParaRPr lang="ru-RU" sz="2000" b="1" kern="1200" dirty="0"/>
        </a:p>
      </dsp:txBody>
      <dsp:txXfrm>
        <a:off x="3370232" y="379075"/>
        <a:ext cx="2204765" cy="558927"/>
      </dsp:txXfrm>
    </dsp:sp>
    <dsp:sp modelId="{03868359-7479-4A40-BDB3-F3CFB9E087E2}">
      <dsp:nvSpPr>
        <dsp:cNvPr id="0" name=""/>
        <dsp:cNvSpPr/>
      </dsp:nvSpPr>
      <dsp:spPr>
        <a:xfrm>
          <a:off x="3339995" y="1045665"/>
          <a:ext cx="2265239" cy="619401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2023 </a:t>
          </a:r>
          <a:r>
            <a:rPr lang="ru-RU" sz="2000" b="1" kern="1200" dirty="0" smtClean="0"/>
            <a:t>год-80%</a:t>
          </a:r>
          <a:endParaRPr lang="ru-RU" sz="2000" b="1" kern="1200" dirty="0"/>
        </a:p>
      </dsp:txBody>
      <dsp:txXfrm>
        <a:off x="3370232" y="1075902"/>
        <a:ext cx="2204765" cy="558927"/>
      </dsp:txXfrm>
    </dsp:sp>
    <dsp:sp modelId="{EAD4815E-7CF4-423F-AA3B-97555D21949D}">
      <dsp:nvSpPr>
        <dsp:cNvPr id="0" name=""/>
        <dsp:cNvSpPr/>
      </dsp:nvSpPr>
      <dsp:spPr>
        <a:xfrm>
          <a:off x="3339995" y="1742492"/>
          <a:ext cx="2265239" cy="619401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2024 </a:t>
          </a:r>
          <a:r>
            <a:rPr lang="ru-RU" sz="2000" b="1" kern="1200" dirty="0" smtClean="0"/>
            <a:t>год-56%      </a:t>
          </a:r>
          <a:endParaRPr lang="ru-RU" sz="2000" b="1" kern="1200" dirty="0"/>
        </a:p>
      </dsp:txBody>
      <dsp:txXfrm>
        <a:off x="3370232" y="1772729"/>
        <a:ext cx="2204765" cy="558927"/>
      </dsp:txXfrm>
    </dsp:sp>
    <dsp:sp modelId="{4640837B-A2AF-498B-887A-FCEAA157CA59}">
      <dsp:nvSpPr>
        <dsp:cNvPr id="0" name=""/>
        <dsp:cNvSpPr/>
      </dsp:nvSpPr>
      <dsp:spPr>
        <a:xfrm>
          <a:off x="2467492" y="2439318"/>
          <a:ext cx="4010244" cy="619401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63% средний показатель текучести кадров</a:t>
          </a:r>
          <a:endParaRPr lang="ru-RU" sz="2000" b="1" kern="1200" dirty="0"/>
        </a:p>
      </dsp:txBody>
      <dsp:txXfrm>
        <a:off x="2497729" y="2469555"/>
        <a:ext cx="3949770" cy="55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0.08621</cdr:x>
      <cdr:y>0.4375</cdr:y>
    </cdr:from>
    <cdr:to>
      <cdr:x>0.93103</cdr:x>
      <cdr:y>0.54167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360040" y="1512168"/>
          <a:ext cx="3528392" cy="360040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18:23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13776 9102,'0'-18,"-18"18,18-18,-17 1,-1-1,0 0,1 1,17-1,-18 1,1-1,17 0,-36 1,19-1,-1 18,0 0,1 0,-1-18,0 1,1 17,-19 0,19 0,-1 0,1 0,-1 0,0 0,1 0,-1 0,0 17,1-17,-1 18,0 0,-17-1,35 1,-17 0,17-1,-18 1,18-1,0 1,0 0,0-1,0 1,0 0,0 17,18-35,-1 18,-17-1,0 1,18 0,17-1,-17 1,17-1,-17 1,-1-18,1 0,0 18,-1-1,1-17,-1 0,1 0,0 0,-18 18,35-18,0 0,-17 0,0 0,-1 0,1 0,0 0,-1 0,1-18,-1 1,1 17,-18-18,18 0,-18 1,17-1,1 1,0-1,-18 0,0 1,0-1,0 0,0 1,0-1,0-17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46:31.7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10178 14605,'17'0,"1"-18,0 18,-1-17,1 17,17 0,0-18,18 0,-17 18,-19 0,1 0,17 0,0 0,18 0,-17 0,17 0,-1 0,1-17,-17 17,-19 0,19 0,-1 0,18 0,-36 0,36 0,-17 0,-19 0,19 0,-19 0,1 0,-1 0,1 0,0 0,-1 0,36 0,0 0,-18 0,18 0,-35 0,0 0,-1 0,36 0,-18 0,1 0,-19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46:33.2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10248 14852,'18'0,"-1"0,19 0,-1 0,18 0,-35 0,-1 0,19 0,-19 0,1 0,-1 0,1 0,0 0,-1 0,19 0,-19 0,1 0,0 0,-1 0,18 0,1 0,-1 0,-17 0,-1 0,36 0,-35 0,-1 0,1 0,35 0,-18 0,-17 0,17 0,18 0,-18 0,1 0,-1 0,18 0,0 0,17 0,-52 0,0 0,-1 0,1 0,17 18,-35-1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46:35.0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10125 15205,'17'0,"1"0,0 0,-1 0,1 0,0 0,17 0,0 0,-17 0,17 0,-17 0,17 0,0 0,18 35,0-35,0 0,0 0,0 0,-18 18,-17-18,-1 0,19 0,-19 0,1 0,0 0,34 0,-34 0,17 0,-17 17,0-17,17 0,-17 0,-1 0,1 0,35 18,0 0,-18-18,-17 0,17 0,-17 0,-1 0,1 0,-1 0,1 0,0 0,-1 17,19-17,-19 0,1 0,0 0,-1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20:07.2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5186 10936,'0'-18,"-35"18,17-17,-17 17,-1 0,1-18,17 18,1 0,-1 0,1 0,-1 0,0 0,1 0,-1 0,0 0,-17 0,0 0,17 0,1 0,17 18,-18-18,0 17,1 1,-1 0,18-1,0 1,-18-18,18 35,0-17,-17 0,17 17,0-17,0-1,0 1,0 17,0-17,17-1,-17 1,36 0,-1-1,0-17,-17 0,-1 0,1 0,0 0,-1 0,19 0,-19 0,1 0,0 0,-1 0,1 0,-1-17,1 17,17 0,-17 0,0 0,-1-18,1 18,-18-18,18 1,-1 17,-17-18,0-17,18 35,-18-18,0-17,0 0,0 17,0 0,0 1,0-1,0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22:25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18538 2981,'-17'0,"-1"0,1 0,-1 0,0 0,-17 0,17 0,1 0,-1 0,0 0,1 0,-18 0,17 0,0 0,1 0,-1 0,18 18,-35-18,17 0,0 17,-17 1,18 0,17-1,-18-17,0 18,1-1,-1 1,18 0,0-1,0 1,0 0,18-1,-18 1,17 0,-17-1,36 1,-19-1,1-17,17 18,-17-18,-18 18,35-18,-17 0,-1 0,1 0,0 0,17-18,-18 18,1-18,0 18,-1-35,1 35,-18-17,18-1,-18 0,0 1,17-1,1 18,-18-18,18 1,-18-1,0 0,0 1,0-1,0 1,0-1,0 0,0 1,0-1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38:51.0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5539 11289,'17'0,"-17"18,18-18,17 0,0 0,1 0,-19 0,1 0,17 0,1 0,-1 0,0 0,0 0,18 0,-35 0,0 0,17 0,18 0,17 17,-17 1,-17-18,-19 17,1-17,-1 0,19 0,-19 0,1 0,0 0,-1 0,19 0,16 0,1 0,18 0,-18 18,-18 0,0-18,1 0,-19 0,19 17,-1-17,-17 0,17 0,-18 0,19 0,-1 18,0-18,1 0,-1 0,18 0,-36 0,1 0,0 0,-1 0,19 0,-19 0,1 0,0 0,17 0,-18 0,19 0,-1 0,0 0,1 0,16 0,1 0,-35 0,17 0,1 18,-19-18,1 0,-1 0,19 0,-19 0,1 0,17 0,1 0,-19 0,1 0,17 0,0 0,-17 0,0 0,17 0,0 0,1 0,-1 0,0 0,-17 0,17 0,-17 0,-1 0,1 0,0 0,-1 0,18 0,-17 17,17 1,-17-18,0 0,-1 0,1 0,0 18,-54-18,19 0,-1 0,-17-18,17 0,-17 18,17-17,-17 17,0-36,-36 36,36 0,0-17,-1 17,1 0,-18 0,18 0,17 0,1 0,-36 0,17 0,19 0,-1 0,-17 0,17 0,-17 0,0 0,17 0,-17 0,17 0,0 0,1 0,-1 0,0 0,1 0,-18 0,17 0,-17 0,17 17,0-17,-17 0,17 0,1 0,-18 0,17 0,0 18,-35 0,18-18,17 0,1 0,-1 0,0 0,1 17,-36-17,18 0,17 0,0 0,-17 18,0-18,0 0,-1 0,1 0,0 18,17 17,0-35,1 0,-18 0,17 0,-17 0,17 0,-17 0,-1 0,19 0,-19 0,1 17,18 1,-19-18,19 0,-1 0,0 0,1 0,-1 0,0 18,1-18,-18 0,17 0,0 0,1 0,-1 0,0 0,1 0,-1 0,-17 0,17 0,1 0,-1 0,0 0,1 0,-19 0,19 0,-1 0,0 0,1 0,-1 0,0 0,1 0,-18 17,35 1,-18-18,0 0,1 0,-1 0,0 0,1 0,-1 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38:51.8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5662 11642,'-35'0,"17"0,1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39:04.5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17374 10742,'18'0,"17"0,18 0,-18 0,1 0,17 0,17 0,-35 0,1 0,-1 0,0 0,1 0,-1 0,-18 0,1 0,35 0,0 0,-35 0,-1 0,1 0,35 0,-18 0,0 0,1 0,-19 0,19 0,-19 0,18 0,18 0,0 0,-35 0,17 0,18 0,0 0,-18 0,18 0,0 0,-35 0,17 0,36 0,-1 0,-17 0,18 0,-18 0,-1 0,19 0,0 0,-1 0,1 0,-36 0,-17 0,17 0,-17 0,-1 0,1 0,-1 0,1 0,0 0,17 0,18 0,-18 0,0 0,1 0,-19 0,1 0,17 0,1 0,-1 0,0 0,0 0,36 0,0 0,-19 0,1 0,-17 0,-19 0,1 0,17 0,18 0,0 0,35 0,-35 0,0 18,-18-18,18 0,-17 0,16 0,19 0,-18 0,0 0,-36 0,1 0,35 0,0 0,0 0,0 0,35 17,-35-17,17 0,-34 0,-1 0,0 0,1 0,16 0,1 0,-17 0,-1 0,-17 0,-1 0,36 0,35 18,-35-18,18 0,-1 0,-17 0,-17 0,-1 0,18 35,-36-17,36-18,-17 18,17-18,-18 0,0 0,-17 0,35 0,-36 0,1 0,17 0,-17 0,17 0,0 0,18 0,-17 0,-1 0,0 0,0 0,18 0,0 0,-35 0,0 0,-1 0,1 0,-1 0,1 0,17 0,-17 0,0 0,17 0,-17 0,-1 0,1 0,17 0,0 0,-17 0,17 0,1 0,-1 0,0 0,-17 0,17 0,-17 0,35 0,0 0,-36 0,1 0,-1 0,1 0,0 0,17 0,-17 0,-1 0,1 0,0 0,-1 0,18 0,-17 0,0 0,-1 0,1 0,0 0,-1 17,1-17,0 0,-1 0,1 18,-1-18,1 0,0 0,-1 0,1 0,0 17,-1 1,36-18,-35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39:08.4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16722 10936,'0'18,"17"-18,1 0,17 0,18 0,-18 0,1 0,-1 0,18 0,17 0,-34 0,-1 0,18 0,17 0,-17 0,18 0,-18 0,0 0,-18 0,18 0,-18 0,18 0,0 0,18 0,-18 0,-1 0,-16 0,17 0,-18 0,18 0,0 0,0 0,-18 0,18 0,17 0,1 0,0 0,34 0,-34 0,-18 0,35 0,0 0,18 0,-53 0,-35 0,17 0,71 17,0-17,-18 0,35 0,-52 0,17 0,-35 0,-18 0,36 18,-36 0,-17-18,17 17,0-17,1 0,-19 0,1 0,-1 0,19 0,-19 18,19 0,17-18,-18 0,0 0,-17 0,17 35,0-35,-17 0,17 0,18 18,-18-18,18 0,36 17,-54-17,53 18,35-1,-52-17,-36 18,18-18,-18 0,1 18,-1-1,0-17,1 18,17 0,17-18,-17 0,-18 0,18 0,0 0,-18 0,1 0,-19 0,19 0,-19 0,1 0,-1 0,1 0,0 0,-1 0,1 0,17 0,-17 0,0 0,-1 0,1 0,0 0,-1 0,1 0,17 0,-17 0,17 0,-17 0,17 0,-17 0,34 0,19 0,-36 0,1 0,-19 0,36 0,-18 0,1 0,17 0,-18 0,-17 0,-1 0,1 0,-1 0,19 0,-19 0,1 0,0 0,-1 0,19 0,34 0,36 0,-71 0,18 0,0 0,-35 0,17 0,-17 0,-1 0,36 0,-18 0,18-18,-35 0,0 18,17 0,0 0,-17 0,-1 0,1 0,0 0,-1 0,19 0,-19 0,36 0,-35 0,17 0,-17 0,17 0,-17 0,-1 0,1 0,0 0,-1 0,1 0,0 0,-1 0,1 0,-1 0,1 0,0 0,-1 0,1 0,-18 18,35-18,-17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39:08.4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24024 11236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40.25157" units="1/cm"/>
          <inkml:channelProperty channel="Y" name="resolution" value="40.29851" units="1/cm"/>
        </inkml:channelProperties>
      </inkml:inkSource>
      <inkml:timestamp xml:id="ts0" timeString="2021-01-15T11:39:10.4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16633 11342,'18'0,"17"0,1 0,-19 0,1 0,17 0,1 0,34 0,-17 0,70 17,-87-17,17 0,-18 0,0 0,-17 0,-1 0,19 0,-1 0,-17 0,-1 0,1 0,0 0,17 0,-17 0,-1 0,1 0,17 0,0 0,-17 0,0 0,35 18,-18-18,0 0,0 0,-17 0,17 0,-17 0,0 0,-1 0,1 0,-1 0,1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5D68B-0586-4A2D-91DA-3B7CC09F2AF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8D629-ED94-42E2-909B-F4ACFD214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8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8D629-ED94-42E2-909B-F4ACFD2146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5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8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9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0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0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0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00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0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5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9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14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3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71B8E-C727-46D3-B9AE-34581F00278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E57E4-C008-4994-A10F-7B88A51C4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1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6.png"/><Relationship Id="rId7" Type="http://schemas.openxmlformats.org/officeDocument/2006/relationships/customXml" Target="../ink/ink2.xml"/><Relationship Id="rId2" Type="http://schemas.openxmlformats.org/officeDocument/2006/relationships/hyperlink" Target="http://adilet.zan.kz/rus/docs/P1500000191#z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27.emf"/><Relationship Id="rId5" Type="http://schemas.openxmlformats.org/officeDocument/2006/relationships/image" Target="../media/image23.emf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customXml" Target="../ink/ink7.xml"/><Relationship Id="rId18" Type="http://schemas.openxmlformats.org/officeDocument/2006/relationships/image" Target="../media/image40.emf"/><Relationship Id="rId3" Type="http://schemas.openxmlformats.org/officeDocument/2006/relationships/image" Target="../media/image32.png"/><Relationship Id="rId7" Type="http://schemas.openxmlformats.org/officeDocument/2006/relationships/customXml" Target="../ink/ink4.xml"/><Relationship Id="rId12" Type="http://schemas.openxmlformats.org/officeDocument/2006/relationships/image" Target="../media/image37.emf"/><Relationship Id="rId17" Type="http://schemas.openxmlformats.org/officeDocument/2006/relationships/customXml" Target="../ink/ink9.xml"/><Relationship Id="rId2" Type="http://schemas.openxmlformats.org/officeDocument/2006/relationships/image" Target="../media/image31.png"/><Relationship Id="rId16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customXml" Target="../ink/ink6.xml"/><Relationship Id="rId5" Type="http://schemas.openxmlformats.org/officeDocument/2006/relationships/image" Target="../media/image34.png"/><Relationship Id="rId15" Type="http://schemas.openxmlformats.org/officeDocument/2006/relationships/customXml" Target="../ink/ink8.xml"/><Relationship Id="rId10" Type="http://schemas.openxmlformats.org/officeDocument/2006/relationships/image" Target="../media/image36.emf"/><Relationship Id="rId4" Type="http://schemas.openxmlformats.org/officeDocument/2006/relationships/image" Target="../media/image33.png"/><Relationship Id="rId9" Type="http://schemas.openxmlformats.org/officeDocument/2006/relationships/customXml" Target="../ink/ink5.xml"/><Relationship Id="rId1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5" Type="http://schemas.openxmlformats.org/officeDocument/2006/relationships/customXml" Target="../ink/ink11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instangram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jpeg"/><Relationship Id="rId10" Type="http://schemas.microsoft.com/office/2007/relationships/diagramDrawing" Target="../diagrams/drawing1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486600" cy="295232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Промежуточный отчет по реализации Программы развития школы,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2023-2024 уч. год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861048"/>
            <a:ext cx="6984776" cy="1368152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Подготовила </a:t>
            </a:r>
            <a:r>
              <a:rPr lang="ru-RU" sz="2800" dirty="0" err="1" smtClean="0">
                <a:solidFill>
                  <a:schemeClr val="tx1"/>
                </a:solidFill>
              </a:rPr>
              <a:t>Дайкер</a:t>
            </a:r>
            <a:r>
              <a:rPr lang="ru-RU" sz="2800" dirty="0" smtClean="0">
                <a:solidFill>
                  <a:schemeClr val="tx1"/>
                </a:solidFill>
              </a:rPr>
              <a:t> А.А.,  директор школы;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Рассмотрен на заседании попечительского совета </a:t>
            </a:r>
            <a:endParaRPr lang="ru-RU" sz="2800" dirty="0" smtClean="0">
              <a:solidFill>
                <a:schemeClr val="tx1"/>
              </a:solidFill>
            </a:endParaRPr>
          </a:p>
          <a:p>
            <a:pPr algn="r"/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Май 2024г.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Создание комфортных условий и безопасной </a:t>
            </a:r>
            <a:r>
              <a:rPr lang="ru-RU" sz="3200" b="1" dirty="0" smtClean="0"/>
              <a:t>среды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267644"/>
            <a:ext cx="3384376" cy="23756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fontAlgn="base"/>
            <a:r>
              <a:rPr lang="ru-RU" dirty="0"/>
              <a:t>Имеется система видеонаблюдения:</a:t>
            </a:r>
          </a:p>
          <a:p>
            <a:pPr fontAlgn="base"/>
            <a:r>
              <a:rPr lang="ru-RU" dirty="0"/>
              <a:t>- Камер наружного наблюдения - </a:t>
            </a:r>
            <a:r>
              <a:rPr lang="ru-RU" dirty="0" smtClean="0"/>
              <a:t>13 </a:t>
            </a:r>
            <a:r>
              <a:rPr lang="ru-RU" dirty="0" err="1"/>
              <a:t>шт</a:t>
            </a:r>
            <a:r>
              <a:rPr lang="ru-RU" dirty="0"/>
              <a:t>;</a:t>
            </a:r>
          </a:p>
          <a:p>
            <a:r>
              <a:rPr lang="ru-RU" dirty="0"/>
              <a:t>- Камер внутреннего наблюдения </a:t>
            </a:r>
            <a:r>
              <a:rPr lang="ru-RU" dirty="0" smtClean="0"/>
              <a:t>– 38 шт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r="8500" b="43750"/>
          <a:stretch/>
        </p:blipFill>
        <p:spPr bwMode="auto">
          <a:xfrm>
            <a:off x="4427984" y="1484784"/>
            <a:ext cx="4388964" cy="2158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8" b="25625"/>
          <a:stretch/>
        </p:blipFill>
        <p:spPr bwMode="auto">
          <a:xfrm>
            <a:off x="1290341" y="3861048"/>
            <a:ext cx="6394267" cy="2812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2740" y="512927"/>
            <a:ext cx="4189259" cy="1135033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/>
              <a:t>В</a:t>
            </a:r>
            <a:r>
              <a:rPr lang="ru-RU" sz="2000" dirty="0" smtClean="0"/>
              <a:t>озможность </a:t>
            </a:r>
            <a:r>
              <a:rPr lang="ru-RU" sz="2000" dirty="0"/>
              <a:t>контроля и наблюдения за детьми в местах массового скопления (соответствие с </a:t>
            </a:r>
            <a:r>
              <a:rPr lang="ru-RU" sz="2000" u="sng" dirty="0">
                <a:hlinkClick r:id="rId2"/>
              </a:rPr>
              <a:t>ППРК</a:t>
            </a:r>
            <a:r>
              <a:rPr lang="ru-RU" sz="2000" dirty="0"/>
              <a:t> № 191 от 3.04.2015 г.);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5535" y="1936068"/>
            <a:ext cx="4007069" cy="13439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pc="10" dirty="0">
                <a:solidFill>
                  <a:srgbClr val="000000"/>
                </a:solidFill>
                <a:ea typeface="Calibri"/>
                <a:cs typeface="Times New Roman"/>
              </a:rPr>
              <a:t>Школа не является объектом массового скопления людей.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3"/>
          <a:stretch/>
        </p:blipFill>
        <p:spPr bwMode="auto">
          <a:xfrm>
            <a:off x="4716016" y="3666678"/>
            <a:ext cx="4051210" cy="296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е данные 1"/>
              <p14:cNvContentPartPr/>
              <p14:nvPr/>
            </p14:nvContentPartPr>
            <p14:xfrm>
              <a:off x="5207135" y="3835713"/>
              <a:ext cx="216360" cy="17172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97775" y="3826353"/>
                <a:ext cx="235080" cy="190440"/>
              </a:xfrm>
              <a:prstGeom prst="rect">
                <a:avLst/>
              </a:prstGeom>
            </p:spPr>
          </p:pic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4"/>
          <a:stretch/>
        </p:blipFill>
        <p:spPr bwMode="auto">
          <a:xfrm>
            <a:off x="539552" y="3545086"/>
            <a:ext cx="3528391" cy="308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Рукописные данные 4"/>
              <p14:cNvContentPartPr/>
              <p14:nvPr/>
            </p14:nvContentPartPr>
            <p14:xfrm>
              <a:off x="1533765" y="3781533"/>
              <a:ext cx="190800" cy="140040"/>
            </p14:xfrm>
          </p:contentPart>
        </mc:Choice>
        <mc:Fallback xmlns="">
          <p:pic>
            <p:nvPicPr>
              <p:cNvPr id="5" name="Рукописные данные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24405" y="3772173"/>
                <a:ext cx="209520" cy="158760"/>
              </a:xfrm>
              <a:prstGeom prst="rect">
                <a:avLst/>
              </a:prstGeom>
            </p:spPr>
          </p:pic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36" y="127904"/>
            <a:ext cx="3517120" cy="3517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е данные 5"/>
              <p14:cNvContentPartPr/>
              <p14:nvPr/>
            </p14:nvContentPartPr>
            <p14:xfrm>
              <a:off x="6489720" y="1073160"/>
              <a:ext cx="184320" cy="127440"/>
            </p14:xfrm>
          </p:contentPart>
        </mc:Choice>
        <mc:Fallback xmlns="">
          <p:pic>
            <p:nvPicPr>
              <p:cNvPr id="6" name="Рукописные данные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80360" y="1063800"/>
                <a:ext cx="203040" cy="1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75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3" t="27017" r="34365" b="20152"/>
          <a:stretch/>
        </p:blipFill>
        <p:spPr bwMode="auto">
          <a:xfrm>
            <a:off x="4572000" y="3666807"/>
            <a:ext cx="4420382" cy="284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</a:t>
            </a:r>
            <a:r>
              <a:rPr lang="ru-RU" dirty="0" smtClean="0"/>
              <a:t>тсутствие </a:t>
            </a:r>
            <a:r>
              <a:rPr lang="ru-RU" dirty="0"/>
              <a:t>камер, вышедших из </a:t>
            </a:r>
            <a:r>
              <a:rPr lang="ru-RU" dirty="0" smtClean="0"/>
              <a:t>строя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1087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Нет  камер</a:t>
            </a:r>
            <a:r>
              <a:rPr lang="ru-RU" dirty="0"/>
              <a:t>, вышедших из строя.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038600" cy="1872208"/>
          </a:xfrm>
        </p:spPr>
        <p:txBody>
          <a:bodyPr/>
          <a:lstStyle/>
          <a:p>
            <a:r>
              <a:rPr lang="ru-RU" dirty="0" smtClean="0"/>
              <a:t>Имеется Журнал обслуживания системы видеонаблюдения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t="10674" r="21443" b="10205"/>
          <a:stretch/>
        </p:blipFill>
        <p:spPr bwMode="auto">
          <a:xfrm>
            <a:off x="311746" y="3665475"/>
            <a:ext cx="4133018" cy="273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7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88640"/>
            <a:ext cx="828092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Отсутствие </a:t>
            </a:r>
            <a:r>
              <a:rPr lang="ru-RU" sz="2400" b="1" dirty="0"/>
              <a:t>штрафных санкций со стороны других государственных органов (по мониторингу ДВД и ДЧС)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7" t="11018" r="41411" b="10232"/>
          <a:stretch/>
        </p:blipFill>
        <p:spPr bwMode="auto">
          <a:xfrm>
            <a:off x="395536" y="1124744"/>
            <a:ext cx="2895125" cy="405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9647" r="41085" b="5908"/>
          <a:stretch/>
        </p:blipFill>
        <p:spPr bwMode="auto">
          <a:xfrm>
            <a:off x="1475656" y="2924944"/>
            <a:ext cx="2774108" cy="38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7295" r="41273" b="7910"/>
          <a:stretch/>
        </p:blipFill>
        <p:spPr bwMode="auto">
          <a:xfrm>
            <a:off x="4644008" y="1124744"/>
            <a:ext cx="2736304" cy="388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7778" r="42709" b="73231"/>
          <a:stretch/>
        </p:blipFill>
        <p:spPr bwMode="auto">
          <a:xfrm>
            <a:off x="4572000" y="4941168"/>
            <a:ext cx="2709735" cy="92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240" r="42125" b="24803"/>
          <a:stretch/>
        </p:blipFill>
        <p:spPr bwMode="auto">
          <a:xfrm>
            <a:off x="5694570" y="3149974"/>
            <a:ext cx="3174329" cy="352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Рукописные данные 6"/>
              <p14:cNvContentPartPr/>
              <p14:nvPr/>
            </p14:nvContentPartPr>
            <p14:xfrm>
              <a:off x="1994040" y="4064040"/>
              <a:ext cx="1073520" cy="127440"/>
            </p14:xfrm>
          </p:contentPart>
        </mc:Choice>
        <mc:Fallback xmlns="">
          <p:pic>
            <p:nvPicPr>
              <p:cNvPr id="7" name="Рукописные данные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8200" y="4000680"/>
                <a:ext cx="11052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Рукописные данные 7"/>
              <p14:cNvContentPartPr/>
              <p14:nvPr/>
            </p14:nvContentPartPr>
            <p14:xfrm>
              <a:off x="2013120" y="4191120"/>
              <a:ext cx="25560" cy="360"/>
            </p14:xfrm>
          </p:contentPart>
        </mc:Choice>
        <mc:Fallback xmlns="">
          <p:pic>
            <p:nvPicPr>
              <p:cNvPr id="8" name="Рукописные данные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96920" y="4127400"/>
                <a:ext cx="57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Рукописные данные 8"/>
              <p14:cNvContentPartPr/>
              <p14:nvPr/>
            </p14:nvContentPartPr>
            <p14:xfrm>
              <a:off x="6254640" y="3867120"/>
              <a:ext cx="2540520" cy="70200"/>
            </p14:xfrm>
          </p:contentPart>
        </mc:Choice>
        <mc:Fallback xmlns="">
          <p:pic>
            <p:nvPicPr>
              <p:cNvPr id="9" name="Рукописные данные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38800" y="3803760"/>
                <a:ext cx="257220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Рукописные данные 10"/>
              <p14:cNvContentPartPr/>
              <p14:nvPr/>
            </p14:nvContentPartPr>
            <p14:xfrm>
              <a:off x="6019920" y="3936960"/>
              <a:ext cx="2629080" cy="114840"/>
            </p14:xfrm>
          </p:contentPart>
        </mc:Choice>
        <mc:Fallback xmlns="">
          <p:pic>
            <p:nvPicPr>
              <p:cNvPr id="11" name="Рукописные данные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04080" y="3873600"/>
                <a:ext cx="26607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Рукописные данные 11"/>
              <p14:cNvContentPartPr/>
              <p14:nvPr/>
            </p14:nvContentPartPr>
            <p14:xfrm>
              <a:off x="8648640" y="4044960"/>
              <a:ext cx="360" cy="360"/>
            </p14:xfrm>
          </p:contentPart>
        </mc:Choice>
        <mc:Fallback xmlns="">
          <p:pic>
            <p:nvPicPr>
              <p:cNvPr id="12" name="Рукописные данные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32800" y="3981600"/>
                <a:ext cx="32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Рукописные данные 12"/>
              <p14:cNvContentPartPr/>
              <p14:nvPr/>
            </p14:nvContentPartPr>
            <p14:xfrm>
              <a:off x="5987880" y="4083120"/>
              <a:ext cx="470520" cy="12960"/>
            </p14:xfrm>
          </p:contentPart>
        </mc:Choice>
        <mc:Fallback xmlns="">
          <p:pic>
            <p:nvPicPr>
              <p:cNvPr id="13" name="Рукописные данные 1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72040" y="4019400"/>
                <a:ext cx="502200" cy="1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81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Организация контроля доступа к зданию организации образования: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1599" y="1268760"/>
            <a:ext cx="7859216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dirty="0"/>
              <a:t>- наличие системы оповещения ("тревожная кнопка</a:t>
            </a:r>
            <a:r>
              <a:rPr lang="ru-RU" dirty="0" smtClean="0"/>
              <a:t>") </a:t>
            </a:r>
            <a:r>
              <a:rPr lang="ru-RU" dirty="0" smtClean="0"/>
              <a:t>– имеется, подключение к ЦОУ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16541" r="17871" b="37408"/>
          <a:stretch/>
        </p:blipFill>
        <p:spPr bwMode="auto">
          <a:xfrm>
            <a:off x="450061" y="2276872"/>
            <a:ext cx="8171342" cy="336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Рукописные данные 9"/>
              <p14:cNvContentPartPr/>
              <p14:nvPr/>
            </p14:nvContentPartPr>
            <p14:xfrm>
              <a:off x="3607140" y="4653136"/>
              <a:ext cx="514440" cy="32040"/>
            </p14:xfrm>
          </p:contentPart>
        </mc:Choice>
        <mc:Fallback xmlns="">
          <p:pic>
            <p:nvPicPr>
              <p:cNvPr id="10" name="Рукописные данные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1300" y="4589416"/>
                <a:ext cx="5461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Рукописные данные 10"/>
              <p14:cNvContentPartPr/>
              <p14:nvPr/>
            </p14:nvContentPartPr>
            <p14:xfrm>
              <a:off x="3695760" y="4581128"/>
              <a:ext cx="457560" cy="12960"/>
            </p14:xfrm>
          </p:contentPart>
        </mc:Choice>
        <mc:Fallback xmlns="">
          <p:pic>
            <p:nvPicPr>
              <p:cNvPr id="11" name="Рукописные данные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9920" y="4517768"/>
                <a:ext cx="4892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Рукописные данные 11"/>
              <p14:cNvContentPartPr/>
              <p14:nvPr/>
            </p14:nvContentPartPr>
            <p14:xfrm>
              <a:off x="3645240" y="4797152"/>
              <a:ext cx="508320" cy="44640"/>
            </p14:xfrm>
          </p:contentPart>
        </mc:Choice>
        <mc:Fallback xmlns="">
          <p:pic>
            <p:nvPicPr>
              <p:cNvPr id="12" name="Рукописные данные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9400" y="4733432"/>
                <a:ext cx="540000" cy="172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Объект 2"/>
          <p:cNvSpPr>
            <a:spLocks noGrp="1"/>
          </p:cNvSpPr>
          <p:nvPr>
            <p:ph sz="half" idx="1"/>
          </p:nvPr>
        </p:nvSpPr>
        <p:spPr>
          <a:xfrm>
            <a:off x="450060" y="5626174"/>
            <a:ext cx="8010372" cy="97117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spc="10" dirty="0" smtClean="0">
                <a:solidFill>
                  <a:srgbClr val="000000"/>
                </a:solidFill>
                <a:ea typeface="Calibri"/>
                <a:cs typeface="Times New Roman"/>
              </a:rPr>
              <a:t>Наличие </a:t>
            </a:r>
            <a:r>
              <a:rPr lang="ru-RU" spc="10" dirty="0">
                <a:solidFill>
                  <a:srgbClr val="000000"/>
                </a:solidFill>
                <a:ea typeface="Calibri"/>
                <a:cs typeface="Times New Roman"/>
              </a:rPr>
              <a:t>субъектов охранной деятельности: </a:t>
            </a:r>
            <a:r>
              <a:rPr lang="ru-RU" spc="10" dirty="0" smtClean="0">
                <a:solidFill>
                  <a:srgbClr val="000000"/>
                </a:solidFill>
                <a:ea typeface="Calibri"/>
                <a:cs typeface="Times New Roman"/>
              </a:rPr>
              <a:t>вахтеры – 2 штатные единицы, сторожа- 3 штатные </a:t>
            </a:r>
            <a:r>
              <a:rPr lang="ru-RU" spc="10" dirty="0" smtClean="0">
                <a:solidFill>
                  <a:srgbClr val="000000"/>
                </a:solidFill>
                <a:ea typeface="Calibri"/>
                <a:cs typeface="Times New Roman"/>
              </a:rPr>
              <a:t>единицы;</a:t>
            </a:r>
          </a:p>
          <a:p>
            <a:r>
              <a:rPr lang="ru-RU" spc="10" dirty="0" smtClean="0">
                <a:solidFill>
                  <a:srgbClr val="000000"/>
                </a:solidFill>
                <a:ea typeface="Calibri"/>
                <a:cs typeface="Times New Roman"/>
              </a:rPr>
              <a:t> с 1 сентября 2023года внедрены услуги частной охранной компании.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0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1\Documents\фестиваль 2017 год\105_PANA\P10507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8083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784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Динамика увеличения обучающихся и воспитанников, охваченных дополнительным образованием по сравнению с предыдущим годом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89420918"/>
              </p:ext>
            </p:extLst>
          </p:nvPr>
        </p:nvGraphicFramePr>
        <p:xfrm>
          <a:off x="4571999" y="1844824"/>
          <a:ext cx="41764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44381699"/>
              </p:ext>
            </p:extLst>
          </p:nvPr>
        </p:nvGraphicFramePr>
        <p:xfrm>
          <a:off x="107504" y="3501008"/>
          <a:ext cx="4464495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8983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79296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base"/>
            <a:r>
              <a:rPr lang="ru-RU" sz="3600" b="1" i="1" dirty="0" smtClean="0"/>
              <a:t>Раздел 2. Эффективность </a:t>
            </a:r>
            <a:r>
              <a:rPr lang="ru-RU" sz="3600" b="1" i="1" dirty="0"/>
              <a:t>обеспечения </a:t>
            </a:r>
            <a:r>
              <a:rPr lang="ru-RU" sz="3600" b="1" i="1" dirty="0" smtClean="0"/>
              <a:t>качества образования </a:t>
            </a:r>
            <a:endParaRPr lang="ru-RU" sz="36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6763844"/>
              </p:ext>
            </p:extLst>
          </p:nvPr>
        </p:nvGraphicFramePr>
        <p:xfrm>
          <a:off x="467544" y="1700809"/>
          <a:ext cx="2808312" cy="1152128"/>
        </p:xfrm>
        <a:graphic>
          <a:graphicData uri="http://schemas.openxmlformats.org/drawingml/2006/table">
            <a:tbl>
              <a:tblPr/>
              <a:tblGrid>
                <a:gridCol w="2808312"/>
              </a:tblGrid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Динамика качества </a:t>
                      </a:r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знаний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0128592"/>
              </p:ext>
            </p:extLst>
          </p:nvPr>
        </p:nvGraphicFramePr>
        <p:xfrm>
          <a:off x="3851920" y="1600200"/>
          <a:ext cx="4834880" cy="42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2569568" cy="19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40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973738"/>
              </p:ext>
            </p:extLst>
          </p:nvPr>
        </p:nvGraphicFramePr>
        <p:xfrm>
          <a:off x="323528" y="116632"/>
          <a:ext cx="8568952" cy="1512168"/>
        </p:xfrm>
        <a:graphic>
          <a:graphicData uri="http://schemas.openxmlformats.org/drawingml/2006/table">
            <a:tbl>
              <a:tblPr/>
              <a:tblGrid>
                <a:gridCol w="8568952"/>
              </a:tblGrid>
              <a:tr h="1512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выпускников, поступивших в организации технического и </a:t>
                      </a:r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профессионального  образования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8807084"/>
              </p:ext>
            </p:extLst>
          </p:nvPr>
        </p:nvGraphicFramePr>
        <p:xfrm>
          <a:off x="4139952" y="1844824"/>
          <a:ext cx="4618856" cy="45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3284984"/>
            <a:ext cx="345638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45</a:t>
            </a:r>
            <a:r>
              <a:rPr lang="ru-RU" sz="2400" b="1" dirty="0"/>
              <a:t>% - средний показатель поступления за период </a:t>
            </a:r>
            <a:r>
              <a:rPr lang="ru-RU" sz="2400" b="1" dirty="0" smtClean="0"/>
              <a:t>2022-2024гг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4893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88840"/>
            <a:ext cx="8712968" cy="360040"/>
          </a:xfrm>
        </p:spPr>
        <p:txBody>
          <a:bodyPr>
            <a:noAutofit/>
          </a:bodyPr>
          <a:lstStyle/>
          <a:p>
            <a:r>
              <a:rPr lang="ru-RU" sz="2800" dirty="0"/>
              <a:t> </a:t>
            </a:r>
            <a:r>
              <a:rPr lang="ru-RU" sz="3200" b="1" dirty="0"/>
              <a:t>Количество </a:t>
            </a:r>
            <a:r>
              <a:rPr lang="ru-RU" sz="3200" b="1" dirty="0" smtClean="0"/>
              <a:t>обучающихся</a:t>
            </a:r>
            <a:r>
              <a:rPr lang="ru-RU" sz="3200" b="1" dirty="0"/>
              <a:t>, ставших победителями (призерами) областных, республиканских, международных олимпиад, конкурсов, соревнований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99761"/>
              </p:ext>
            </p:extLst>
          </p:nvPr>
        </p:nvGraphicFramePr>
        <p:xfrm>
          <a:off x="467546" y="2132858"/>
          <a:ext cx="7992887" cy="274532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808310"/>
                <a:gridCol w="1368152"/>
                <a:gridCol w="1296144"/>
                <a:gridCol w="1440160"/>
                <a:gridCol w="1080121"/>
              </a:tblGrid>
              <a:tr h="503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2021-2022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2022-2023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2023-2024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Итого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52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Международный</a:t>
                      </a:r>
                      <a:r>
                        <a:rPr lang="ru-RU" sz="1600" dirty="0">
                          <a:effectLst/>
                        </a:rPr>
                        <a:t> уровень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6%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47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Республиканский уровень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3 %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3%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03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Областной уровень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51%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77%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Свыше 100%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31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Городской</a:t>
                      </a:r>
                      <a:r>
                        <a:rPr lang="ru-RU" sz="1600" dirty="0">
                          <a:effectLst/>
                        </a:rPr>
                        <a:t> уровень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60%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1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Итого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71%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98%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37%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95536" y="5013176"/>
            <a:ext cx="8568952" cy="1728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/>
              <a:t>Данные показывают стабильно высокий уровень участия учащихся школы в городских, областных, республиканских и международных конкурсах, соревнованиях. </a:t>
            </a:r>
          </a:p>
        </p:txBody>
      </p:sp>
    </p:spTree>
    <p:extLst>
      <p:ext uri="{BB962C8B-B14F-4D97-AF65-F5344CB8AC3E}">
        <p14:creationId xmlns:p14="http://schemas.microsoft.com/office/powerpoint/2010/main" val="104348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507288" cy="13730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>Раздел 3. Эффективность развития кадрового потенциала, </a:t>
            </a:r>
            <a:r>
              <a:rPr lang="ru-RU" sz="3200" b="1" dirty="0"/>
              <a:t>инновационной деятельности 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79814699"/>
              </p:ext>
            </p:extLst>
          </p:nvPr>
        </p:nvGraphicFramePr>
        <p:xfrm>
          <a:off x="827584" y="1628800"/>
          <a:ext cx="787253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067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/>
              <a:t>Раздел 1.  Эффективность обеспечения доступности качественного образования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3561182" cy="1224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600" b="1" u="sng" dirty="0">
                <a:solidFill>
                  <a:prstClr val="black"/>
                </a:solidFill>
              </a:rPr>
              <a:t>Открытость организации образования</a:t>
            </a:r>
            <a:r>
              <a:rPr lang="ru-RU" sz="1600" b="1" u="sng" dirty="0" smtClean="0">
                <a:solidFill>
                  <a:prstClr val="black"/>
                </a:solidFill>
              </a:rPr>
              <a:t>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</a:rPr>
              <a:t>- </a:t>
            </a:r>
            <a:r>
              <a:rPr lang="ru-RU" sz="1600" dirty="0">
                <a:solidFill>
                  <a:prstClr val="black"/>
                </a:solidFill>
              </a:rPr>
              <a:t>наличие сайта (</a:t>
            </a:r>
            <a:r>
              <a:rPr lang="ru-RU" sz="1600" dirty="0" err="1">
                <a:solidFill>
                  <a:prstClr val="black"/>
                </a:solidFill>
              </a:rPr>
              <a:t>web</a:t>
            </a:r>
            <a:r>
              <a:rPr lang="ru-RU" sz="1600" dirty="0">
                <a:solidFill>
                  <a:prstClr val="black"/>
                </a:solidFill>
              </a:rPr>
              <a:t> – страницы),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- наличие страницы в социальных сетях, обновляемых еженедельно</a:t>
            </a:r>
          </a:p>
          <a:p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995936" y="1700808"/>
            <a:ext cx="4752528" cy="8640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fontAlgn="base">
              <a:spcAft>
                <a:spcPts val="1800"/>
              </a:spcAft>
            </a:pPr>
            <a:r>
              <a:rPr lang="ru-RU" sz="3600" spc="1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Сайт школы:  </a:t>
            </a:r>
            <a:r>
              <a:rPr lang="en-US" sz="3600" spc="1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rudkorr.kz</a:t>
            </a:r>
            <a:endParaRPr lang="ru-RU" sz="3600" dirty="0" smtClean="0">
              <a:effectLst/>
              <a:latin typeface="Times New Roman"/>
              <a:ea typeface="Times New Roman"/>
            </a:endParaRPr>
          </a:p>
          <a:p>
            <a:r>
              <a:rPr lang="en-US" sz="3600" u="sng" spc="10" dirty="0">
                <a:solidFill>
                  <a:srgbClr val="7030A0"/>
                </a:solidFill>
                <a:ea typeface="Calibri"/>
                <a:cs typeface="Times New Roman"/>
                <a:hlinkClick r:id="rId2"/>
              </a:rPr>
              <a:t>https://instangram.com</a:t>
            </a:r>
            <a:r>
              <a:rPr lang="en-US" sz="3600" spc="10" dirty="0">
                <a:solidFill>
                  <a:srgbClr val="7030A0"/>
                </a:solidFill>
                <a:ea typeface="Calibri"/>
                <a:cs typeface="Times New Roman"/>
              </a:rPr>
              <a:t> </a:t>
            </a:r>
            <a:r>
              <a:rPr lang="en-US" sz="3600" spc="10" dirty="0" err="1">
                <a:solidFill>
                  <a:srgbClr val="7030A0"/>
                </a:solidFill>
                <a:ea typeface="Calibri"/>
                <a:cs typeface="Times New Roman"/>
              </a:rPr>
              <a:t>rudkorr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5519" r="10129" b="8225"/>
          <a:stretch/>
        </p:blipFill>
        <p:spPr bwMode="auto">
          <a:xfrm>
            <a:off x="251520" y="2903241"/>
            <a:ext cx="4392488" cy="347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 b="13317"/>
          <a:stretch/>
        </p:blipFill>
        <p:spPr bwMode="auto">
          <a:xfrm>
            <a:off x="5580112" y="2673325"/>
            <a:ext cx="2298753" cy="386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8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08916396"/>
              </p:ext>
            </p:extLst>
          </p:nvPr>
        </p:nvGraphicFramePr>
        <p:xfrm>
          <a:off x="827584" y="1484784"/>
          <a:ext cx="799288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42617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Количество </a:t>
            </a:r>
            <a:r>
              <a:rPr lang="ru-RU" sz="2800" b="1" dirty="0"/>
              <a:t>педагогов, ставших победителями/призерами конкурсов профессионального мастерства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3715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35280" cy="2376264"/>
          </a:xfrm>
        </p:spPr>
        <p:txBody>
          <a:bodyPr>
            <a:noAutofit/>
          </a:bodyPr>
          <a:lstStyle/>
          <a:p>
            <a:r>
              <a:rPr lang="ru-RU" sz="3200" b="1" dirty="0"/>
              <a:t>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Наличие </a:t>
            </a:r>
            <a:r>
              <a:rPr lang="ru-RU" sz="3200" b="1" dirty="0"/>
              <a:t>разработанных программ, учебно-методических комплексов, методических рекомендаций/пособий, одобренных учебно-методическим советом </a:t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56276455"/>
              </p:ext>
            </p:extLst>
          </p:nvPr>
        </p:nvGraphicFramePr>
        <p:xfrm>
          <a:off x="899592" y="2420888"/>
          <a:ext cx="7787208" cy="370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3061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35416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err="1" smtClean="0"/>
              <a:t>Инновационно</a:t>
            </a:r>
            <a:r>
              <a:rPr lang="ru-RU" sz="3200" b="1" dirty="0" smtClean="0"/>
              <a:t> - экспериментальная </a:t>
            </a:r>
            <a:r>
              <a:rPr lang="ru-RU" sz="3200" b="1" dirty="0"/>
              <a:t>деятельность, участие в социальных/образовательных проектах</a:t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1719468"/>
              </p:ext>
            </p:extLst>
          </p:nvPr>
        </p:nvGraphicFramePr>
        <p:xfrm>
          <a:off x="395536" y="1628800"/>
          <a:ext cx="828092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2675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7814" cy="1440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Раздел 4. Улучшение </a:t>
            </a:r>
            <a:r>
              <a:rPr lang="ru-RU" sz="2400" b="1" dirty="0"/>
              <a:t>материально-технической базы (приобретение современного оборудования, цифровых лабораторий, интерактивного оборудования, учебных кабинетов и т.д</a:t>
            </a:r>
            <a:r>
              <a:rPr lang="ru-RU" sz="2400" b="1" dirty="0" smtClean="0"/>
              <a:t>.)</a:t>
            </a:r>
            <a:endParaRPr lang="ru-RU" sz="2400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156116"/>
              </p:ext>
            </p:extLst>
          </p:nvPr>
        </p:nvGraphicFramePr>
        <p:xfrm>
          <a:off x="539552" y="1628800"/>
          <a:ext cx="3024336" cy="50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Лист" r:id="rId3" imgW="7620000" imgH="13163522" progId="Excel.Sheet.12">
                  <p:embed/>
                </p:oleObj>
              </mc:Choice>
              <mc:Fallback>
                <p:oleObj name="Лист" r:id="rId3" imgW="7620000" imgH="1316352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628800"/>
                        <a:ext cx="3024336" cy="500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http://cienciasecognicao.org/neuroemdebate/wp-content/uploads/2015/09/TO-sensory-ro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681799"/>
            <a:ext cx="3744416" cy="238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SC041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150643"/>
            <a:ext cx="3423894" cy="264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5663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Наличие </a:t>
            </a:r>
            <a:r>
              <a:rPr lang="ru-RU" dirty="0"/>
              <a:t>случаев суицида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15816" y="1628800"/>
            <a:ext cx="4038600" cy="604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000" b="1" dirty="0"/>
              <a:t>О</a:t>
            </a:r>
            <a:r>
              <a:rPr lang="ru-RU" sz="4000" b="1" dirty="0" smtClean="0"/>
              <a:t>тсутствуе</a:t>
            </a:r>
            <a:r>
              <a:rPr lang="ru-RU" sz="3900" b="1" dirty="0" smtClean="0"/>
              <a:t>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49965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2101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Наличие </a:t>
            </a:r>
            <a:r>
              <a:rPr lang="ru-RU" dirty="0"/>
              <a:t>правонарушений, совершенных обучающимися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3131840" y="2132856"/>
            <a:ext cx="2664296" cy="604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000" b="1" dirty="0"/>
              <a:t>О</a:t>
            </a:r>
            <a:r>
              <a:rPr lang="ru-RU" sz="4000" b="1" dirty="0" smtClean="0"/>
              <a:t>тсутствуе</a:t>
            </a:r>
            <a:r>
              <a:rPr lang="ru-RU" sz="3900" b="1" dirty="0" smtClean="0"/>
              <a:t>т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31390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Наличие </a:t>
            </a:r>
            <a:r>
              <a:rPr lang="ru-RU" dirty="0"/>
              <a:t>текучести кадров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3582431"/>
              </p:ext>
            </p:extLst>
          </p:nvPr>
        </p:nvGraphicFramePr>
        <p:xfrm>
          <a:off x="611560" y="1340768"/>
          <a:ext cx="8075240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4941168"/>
            <a:ext cx="8640960" cy="17281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b="1" dirty="0" smtClean="0"/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  <a:p>
            <a:pPr algn="ctr"/>
            <a:r>
              <a:rPr lang="ru-RU" b="1" dirty="0" smtClean="0"/>
              <a:t>Повышенная текучесть кадров   объясняется:</a:t>
            </a:r>
          </a:p>
          <a:p>
            <a:pPr marL="342900" indent="-342900" algn="just">
              <a:buAutoNum type="arabicPeriod"/>
            </a:pPr>
            <a:r>
              <a:rPr lang="ru-RU" b="1" dirty="0" smtClean="0"/>
              <a:t>Ежегодным перезаключением трудовых договоров с лицами пенсионного возраста  - 24%;</a:t>
            </a:r>
          </a:p>
          <a:p>
            <a:pPr marL="342900" indent="-342900" algn="just">
              <a:buAutoNum type="arabicPeriod"/>
            </a:pPr>
            <a:r>
              <a:rPr lang="ru-RU" b="1" dirty="0" smtClean="0"/>
              <a:t>Миграционные процессы (выезд на ПМЖ в др. государства) – 21% ;</a:t>
            </a:r>
          </a:p>
          <a:p>
            <a:pPr marL="342900" indent="-342900" algn="just">
              <a:buAutoNum type="arabicPeriod"/>
            </a:pPr>
            <a:r>
              <a:rPr lang="ru-RU" b="1" dirty="0" smtClean="0"/>
              <a:t>«Подвижность» в поисках работы и  более высокого заработка  обслуживающего  и вспомогательного  персонала (18%)</a:t>
            </a:r>
          </a:p>
          <a:p>
            <a:pPr marL="342900" indent="-342900" algn="just">
              <a:buAutoNum type="arabicPeriod"/>
            </a:pPr>
            <a:endParaRPr lang="ru-RU" b="1" dirty="0" smtClean="0"/>
          </a:p>
          <a:p>
            <a:pPr marL="342900" indent="-342900" algn="just">
              <a:buAutoNum type="arabicPeriod"/>
            </a:pPr>
            <a:endParaRPr lang="ru-RU" b="1" dirty="0" smtClean="0"/>
          </a:p>
          <a:p>
            <a:pPr algn="just"/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64421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Спасибо за просмотр презентации!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36362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Контингент обучающихся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862430"/>
              </p:ext>
            </p:extLst>
          </p:nvPr>
        </p:nvGraphicFramePr>
        <p:xfrm>
          <a:off x="611560" y="1556792"/>
          <a:ext cx="417646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b="36264"/>
          <a:stretch/>
        </p:blipFill>
        <p:spPr bwMode="auto">
          <a:xfrm rot="11071242" flipV="1">
            <a:off x="4847189" y="1572295"/>
            <a:ext cx="3774338" cy="1861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10261" r="14721" b="38511"/>
          <a:stretch/>
        </p:blipFill>
        <p:spPr bwMode="auto">
          <a:xfrm rot="20980366">
            <a:off x="4957360" y="3161454"/>
            <a:ext cx="3603139" cy="1783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9017" flipV="1">
            <a:off x="6069660" y="4902322"/>
            <a:ext cx="2752469" cy="157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5029217"/>
            <a:ext cx="5526002" cy="1726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6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656184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Наличие </a:t>
            </a:r>
            <a:r>
              <a:rPr lang="ru-RU" sz="3100" b="1" dirty="0"/>
              <a:t>специальных условий в соответствии с контингентом </a:t>
            </a:r>
            <a:r>
              <a:rPr lang="ru-RU" sz="3100" b="1" dirty="0" smtClean="0"/>
              <a:t> детей </a:t>
            </a:r>
            <a:r>
              <a:rPr lang="ru-RU" sz="3100" b="1" dirty="0"/>
              <a:t>с особыми образовательными потребностями: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1916832"/>
            <a:ext cx="5544616" cy="18317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76 % школьников  </a:t>
            </a:r>
            <a:r>
              <a:rPr lang="ru-RU" dirty="0" smtClean="0"/>
              <a:t>- </a:t>
            </a:r>
            <a:r>
              <a:rPr lang="ru-RU" dirty="0" smtClean="0"/>
              <a:t>учащиеся  </a:t>
            </a:r>
            <a:r>
              <a:rPr lang="ru-RU" dirty="0" smtClean="0"/>
              <a:t>с интеллектуальной недостаточностью и другими сочетанными </a:t>
            </a:r>
            <a:r>
              <a:rPr lang="ru-RU" dirty="0" smtClean="0"/>
              <a:t>нарушениями – имеют  сложную структуру  дефекта.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348472"/>
              </p:ext>
            </p:extLst>
          </p:nvPr>
        </p:nvGraphicFramePr>
        <p:xfrm>
          <a:off x="971600" y="4005064"/>
          <a:ext cx="695437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C:\Users\Директор\Pictures\школа фото\DSC02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843808" cy="221952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Наличие </a:t>
            </a:r>
            <a:r>
              <a:rPr lang="ru-RU" dirty="0" err="1"/>
              <a:t>безбарьерной</a:t>
            </a:r>
            <a:r>
              <a:rPr lang="ru-RU" dirty="0"/>
              <a:t> </a:t>
            </a:r>
            <a:r>
              <a:rPr lang="ru-RU" dirty="0" smtClean="0"/>
              <a:t>среды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1800" b="1" dirty="0" smtClean="0"/>
              <a:t>                 Имеются</a:t>
            </a:r>
            <a:r>
              <a:rPr lang="ru-RU" sz="1800" b="1" dirty="0"/>
              <a:t>: 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Внешний </a:t>
            </a:r>
            <a:r>
              <a:rPr lang="ru-RU" sz="1800" b="1" dirty="0"/>
              <a:t>пандус, 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Внутренние пандусы -2, </a:t>
            </a:r>
            <a:endParaRPr lang="ru-RU" sz="1800" b="1" dirty="0"/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Подъемник для инвалидов -1,</a:t>
            </a:r>
            <a:endParaRPr lang="ru-RU" sz="1800" b="1" dirty="0"/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Тактильные </a:t>
            </a:r>
            <a:r>
              <a:rPr lang="ru-RU" sz="1800" b="1" dirty="0"/>
              <a:t>дорожки,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Таблички </a:t>
            </a:r>
            <a:r>
              <a:rPr lang="ru-RU" sz="1800" b="1" dirty="0"/>
              <a:t>Брайля, 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Туалеты </a:t>
            </a:r>
            <a:r>
              <a:rPr lang="ru-RU" sz="1800" b="1" dirty="0"/>
              <a:t>для </a:t>
            </a:r>
            <a:r>
              <a:rPr lang="ru-RU" sz="1800" b="1" dirty="0" smtClean="0"/>
              <a:t>инвалидов - 2, </a:t>
            </a:r>
            <a:endParaRPr lang="ru-RU" sz="1800" b="1" dirty="0"/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Поручни </a:t>
            </a:r>
            <a:r>
              <a:rPr lang="ru-RU" sz="1800" b="1" dirty="0"/>
              <a:t>по периметру здания, 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Дополнительные </a:t>
            </a:r>
            <a:r>
              <a:rPr lang="ru-RU" sz="1800" b="1" dirty="0"/>
              <a:t>ростовые поручни на лестничных маршах,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smtClean="0"/>
              <a:t>Кнопки вызова - 2,</a:t>
            </a:r>
            <a:endParaRPr lang="ru-RU" sz="1800" b="1" dirty="0"/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1800" b="1" dirty="0" err="1" smtClean="0"/>
              <a:t>Междверные</a:t>
            </a:r>
            <a:r>
              <a:rPr lang="ru-RU" sz="1800" b="1" dirty="0" smtClean="0"/>
              <a:t> </a:t>
            </a:r>
            <a:r>
              <a:rPr lang="ru-RU" sz="1800" b="1" dirty="0"/>
              <a:t>световые маячки,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 smtClean="0"/>
              <a:t>Знаки </a:t>
            </a:r>
            <a:r>
              <a:rPr lang="ru-RU" sz="1800" b="1" dirty="0"/>
              <a:t>– указатели для </a:t>
            </a:r>
            <a:r>
              <a:rPr lang="ru-RU" sz="1800" b="1" dirty="0" smtClean="0"/>
              <a:t>инвалидов -12.</a:t>
            </a:r>
            <a:endParaRPr lang="ru-RU" sz="1800" b="1" dirty="0"/>
          </a:p>
        </p:txBody>
      </p:sp>
      <p:pic>
        <p:nvPicPr>
          <p:cNvPr id="6" name="Рисунок 5" descr="C:\Users\User\Desktop\20201222_1527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3"/>
          <a:stretch/>
        </p:blipFill>
        <p:spPr bwMode="auto">
          <a:xfrm>
            <a:off x="4805676" y="1628800"/>
            <a:ext cx="1663461" cy="131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Новая папка\20201222_1529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5389"/>
          <a:stretch/>
        </p:blipFill>
        <p:spPr bwMode="auto">
          <a:xfrm rot="5400000">
            <a:off x="7052730" y="1258493"/>
            <a:ext cx="1293368" cy="207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табличка 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70" y="3283835"/>
            <a:ext cx="1719367" cy="126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20201222_1525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26" y="3129677"/>
            <a:ext cx="1584176" cy="157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20201222_1524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31" y="4941168"/>
            <a:ext cx="2084085" cy="155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20201222_1523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92" y="4941168"/>
            <a:ext cx="1685506" cy="1567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2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8367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Обеспеченность педагогическими кадрами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май  2024г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36617353"/>
              </p:ext>
            </p:extLst>
          </p:nvPr>
        </p:nvGraphicFramePr>
        <p:xfrm>
          <a:off x="1115616" y="1124744"/>
          <a:ext cx="784887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2833251"/>
              </p:ext>
            </p:extLst>
          </p:nvPr>
        </p:nvGraphicFramePr>
        <p:xfrm>
          <a:off x="395536" y="4005064"/>
          <a:ext cx="6192688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34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Доля педагогов, прошедших курсы повышения квалификации по специальному и инклюзивному образованию, от общего количества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5373216"/>
            <a:ext cx="5112568" cy="1224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100% педагогов школы прошли курсы повышения квалификации в период 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с </a:t>
            </a:r>
            <a:r>
              <a:rPr lang="ru-RU" sz="2000" b="1" dirty="0" smtClean="0"/>
              <a:t>2019 </a:t>
            </a:r>
            <a:r>
              <a:rPr lang="ru-RU" sz="2000" b="1" dirty="0"/>
              <a:t>по </a:t>
            </a:r>
            <a:r>
              <a:rPr lang="ru-RU" sz="2000" b="1" dirty="0" smtClean="0"/>
              <a:t>2024г.г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104" y="1628800"/>
            <a:ext cx="3635896" cy="49685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b="1" u="sng" dirty="0"/>
              <a:t>Повышение квалификации педагогических  кадров школы осуществляется на базе:</a:t>
            </a:r>
          </a:p>
          <a:p>
            <a:pPr lvl="0"/>
            <a:r>
              <a:rPr lang="ru-RU" sz="2900" dirty="0"/>
              <a:t>ТОО «Академический центр </a:t>
            </a:r>
            <a:r>
              <a:rPr lang="ru-RU" sz="2900" dirty="0" err="1"/>
              <a:t>Start</a:t>
            </a:r>
            <a:r>
              <a:rPr lang="ru-RU" sz="2900" dirty="0"/>
              <a:t>» г. </a:t>
            </a:r>
            <a:r>
              <a:rPr lang="ru-RU" sz="2900" dirty="0" err="1"/>
              <a:t>Костанай</a:t>
            </a:r>
            <a:r>
              <a:rPr lang="ru-RU" sz="2900" dirty="0"/>
              <a:t>,</a:t>
            </a:r>
          </a:p>
          <a:p>
            <a:pPr lvl="0"/>
            <a:r>
              <a:rPr lang="ru-RU" sz="2900" dirty="0"/>
              <a:t>ТОО «Центр социальной адаптации и профессионально-трудовой реабилитации детей и подростков с нарушениями умственного и физического развития» </a:t>
            </a:r>
            <a:r>
              <a:rPr lang="ru-RU" sz="2900" dirty="0" err="1"/>
              <a:t>г.Алматы</a:t>
            </a:r>
            <a:r>
              <a:rPr lang="ru-RU" sz="2900" dirty="0"/>
              <a:t>, </a:t>
            </a:r>
          </a:p>
          <a:p>
            <a:pPr lvl="0"/>
            <a:r>
              <a:rPr lang="ru-RU" sz="2900" dirty="0"/>
              <a:t>КЦППК, </a:t>
            </a:r>
            <a:r>
              <a:rPr lang="ru-RU" sz="2900" dirty="0" err="1"/>
              <a:t>г.Алматы</a:t>
            </a:r>
            <a:r>
              <a:rPr lang="ru-RU" sz="2900" dirty="0"/>
              <a:t>,</a:t>
            </a:r>
          </a:p>
          <a:p>
            <a:pPr lvl="0"/>
            <a:r>
              <a:rPr lang="ru-RU" sz="2900" dirty="0"/>
              <a:t>АО «Республиканский  детский   реабилитационный  центр»  </a:t>
            </a:r>
            <a:r>
              <a:rPr lang="ru-RU" sz="2900" dirty="0" err="1"/>
              <a:t>г.Астана</a:t>
            </a:r>
            <a:r>
              <a:rPr lang="ru-RU" sz="2900" dirty="0"/>
              <a:t>,</a:t>
            </a:r>
          </a:p>
          <a:p>
            <a:pPr lvl="0"/>
            <a:r>
              <a:rPr lang="ru-RU" sz="2900" dirty="0"/>
              <a:t>АО  «Национальный центр  повышения квалификации «</a:t>
            </a:r>
            <a:r>
              <a:rPr lang="ru-RU" sz="2900" dirty="0" err="1"/>
              <a:t>Өрлеу</a:t>
            </a:r>
            <a:r>
              <a:rPr lang="ru-RU" sz="2900" dirty="0"/>
              <a:t>» </a:t>
            </a:r>
            <a:r>
              <a:rPr lang="ru-RU" sz="2900" dirty="0" err="1"/>
              <a:t>г.Костанай</a:t>
            </a:r>
            <a:r>
              <a:rPr lang="ru-RU" sz="2900" dirty="0"/>
              <a:t>, </a:t>
            </a:r>
          </a:p>
          <a:p>
            <a:pPr lvl="0"/>
            <a:r>
              <a:rPr lang="ru-RU" sz="2900" dirty="0"/>
              <a:t>Центр </a:t>
            </a:r>
            <a:r>
              <a:rPr lang="ru-RU" sz="2900" dirty="0" err="1"/>
              <a:t>психодогии</a:t>
            </a:r>
            <a:r>
              <a:rPr lang="ru-RU" sz="2900" dirty="0"/>
              <a:t> и </a:t>
            </a:r>
            <a:r>
              <a:rPr lang="ru-RU" sz="2900" dirty="0" err="1"/>
              <a:t>коучинга</a:t>
            </a:r>
            <a:r>
              <a:rPr lang="ru-RU" sz="2900" dirty="0"/>
              <a:t> «Синергия» </a:t>
            </a:r>
            <a:r>
              <a:rPr lang="ru-RU" sz="2900" dirty="0" err="1"/>
              <a:t>г.Костанай</a:t>
            </a:r>
            <a:r>
              <a:rPr lang="ru-RU" sz="2900" dirty="0"/>
              <a:t>,</a:t>
            </a:r>
          </a:p>
          <a:p>
            <a:pPr lvl="0"/>
            <a:r>
              <a:rPr lang="ru-RU" sz="2900" dirty="0"/>
              <a:t>Психологический центр «</a:t>
            </a:r>
            <a:r>
              <a:rPr lang="ru-RU" sz="2900" dirty="0" err="1"/>
              <a:t>Келешек</a:t>
            </a:r>
            <a:r>
              <a:rPr lang="ru-RU" sz="2900" dirty="0"/>
              <a:t>» </a:t>
            </a:r>
            <a:r>
              <a:rPr lang="ru-RU" sz="2900" dirty="0" err="1"/>
              <a:t>г.Костанай</a:t>
            </a:r>
            <a:r>
              <a:rPr lang="ru-RU" sz="2900" dirty="0"/>
              <a:t>,</a:t>
            </a:r>
          </a:p>
          <a:p>
            <a:pPr lvl="0"/>
            <a:r>
              <a:rPr lang="ru-RU" sz="2900" dirty="0"/>
              <a:t>Консультационно-</a:t>
            </a:r>
            <a:r>
              <a:rPr lang="ru-RU" sz="2900" dirty="0" err="1"/>
              <a:t>тренинговая</a:t>
            </a:r>
            <a:r>
              <a:rPr lang="ru-RU" sz="2900" dirty="0"/>
              <a:t> мастерская «Диалог+», </a:t>
            </a:r>
            <a:r>
              <a:rPr lang="ru-RU" sz="2900" dirty="0" err="1"/>
              <a:t>г.Костанай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51890261"/>
              </p:ext>
            </p:extLst>
          </p:nvPr>
        </p:nvGraphicFramePr>
        <p:xfrm>
          <a:off x="467544" y="2060848"/>
          <a:ext cx="482453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87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474053" cy="165618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Организация досуга для детей с особыми образовательными потребностями, в том числе детей надомного обучения (с учетом индивидуальных физических особенностей)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444" y="1571104"/>
            <a:ext cx="2636771" cy="172559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Picture 10" descr="http://edupvl.kz/uploads/posts/2012-02/1330424712_special201121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32" y="3645024"/>
            <a:ext cx="1979637" cy="131505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Директор\Pictures\музей\ШКОЛА 29-03-2012\DSC01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48" y="5301208"/>
            <a:ext cx="1607246" cy="1205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7592893"/>
              </p:ext>
            </p:extLst>
          </p:nvPr>
        </p:nvGraphicFramePr>
        <p:xfrm>
          <a:off x="677152" y="1571104"/>
          <a:ext cx="6768752" cy="465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113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Коллективные творческие дела (охват детей 100%)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496" y="3347090"/>
            <a:ext cx="2105232" cy="786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Фестиваль мастеров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6595"/>
            <a:ext cx="3490384" cy="2336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28594"/>
            <a:ext cx="3243536" cy="2171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7541"/>
            <a:ext cx="404508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5282209" y="3004063"/>
            <a:ext cx="3672408" cy="36907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Конкурс гимнастических этюдов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36946" r="9403" b="26109"/>
          <a:stretch/>
        </p:blipFill>
        <p:spPr bwMode="auto">
          <a:xfrm>
            <a:off x="4856607" y="3373134"/>
            <a:ext cx="4085443" cy="1521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>
            <a:spLocks noGrp="1"/>
          </p:cNvSpPr>
          <p:nvPr>
            <p:ph sz="half" idx="1"/>
          </p:nvPr>
        </p:nvSpPr>
        <p:spPr>
          <a:xfrm>
            <a:off x="5235217" y="4925242"/>
            <a:ext cx="3773825" cy="36907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Логопедический утренник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4" b="27008"/>
          <a:stretch/>
        </p:blipFill>
        <p:spPr bwMode="auto">
          <a:xfrm>
            <a:off x="4856607" y="5229282"/>
            <a:ext cx="3957338" cy="1562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0" y="4884950"/>
            <a:ext cx="2522462" cy="1891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>
            <a:spLocks noGrp="1"/>
          </p:cNvSpPr>
          <p:nvPr>
            <p:ph sz="half" idx="1"/>
          </p:nvPr>
        </p:nvSpPr>
        <p:spPr>
          <a:xfrm>
            <a:off x="2931410" y="5617296"/>
            <a:ext cx="2105232" cy="786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Рождественские сказки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510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900</Words>
  <Application>Microsoft Office PowerPoint</Application>
  <PresentationFormat>Экран (4:3)</PresentationFormat>
  <Paragraphs>167</Paragraphs>
  <Slides>27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Лист</vt:lpstr>
      <vt:lpstr>Промежуточный отчет по реализации Программы развития школы,  2023-2024 уч. год  </vt:lpstr>
      <vt:lpstr>Раздел 1.  Эффективность обеспечения доступности качественного образования</vt:lpstr>
      <vt:lpstr>Контингент обучающихся</vt:lpstr>
      <vt:lpstr> Наличие специальных условий в соответствии с контингентом  детей с особыми образовательными потребностями: </vt:lpstr>
      <vt:lpstr>Наличие безбарьерной среды</vt:lpstr>
      <vt:lpstr>Обеспеченность педагогическими кадрами на май  2024г.</vt:lpstr>
      <vt:lpstr>Доля педагогов, прошедших курсы повышения квалификации по специальному и инклюзивному образованию, от общего количества педагогов</vt:lpstr>
      <vt:lpstr>Организация досуга для детей с особыми образовательными потребностями, в том числе детей надомного обучения (с учетом индивидуальных физических особенностей)</vt:lpstr>
      <vt:lpstr>Коллективные творческие дела (охват детей 100%)</vt:lpstr>
      <vt:lpstr>Создание комфортных условий и безопасной среды </vt:lpstr>
      <vt:lpstr>Презентация PowerPoint</vt:lpstr>
      <vt:lpstr>Отсутствие камер, вышедших из строя</vt:lpstr>
      <vt:lpstr>Презентация PowerPoint</vt:lpstr>
      <vt:lpstr>Организация контроля доступа к зданию организации образования: </vt:lpstr>
      <vt:lpstr>Презентация PowerPoint</vt:lpstr>
      <vt:lpstr>Раздел 2. Эффективность обеспечения качества образования </vt:lpstr>
      <vt:lpstr>Презентация PowerPoint</vt:lpstr>
      <vt:lpstr> Количество обучающихся, ставших победителями (призерами) областных, республиканских, международных олимпиад, конкурсов, соревнований      </vt:lpstr>
      <vt:lpstr>Раздел 3. Эффективность развития кадрового потенциала, инновационной деятельности </vt:lpstr>
      <vt:lpstr>  Количество педагогов, ставших победителями/призерами конкурсов профессионального мастерства  </vt:lpstr>
      <vt:lpstr>    Наличие разработанных программ, учебно-методических комплексов, методических рекомендаций/пособий, одобренных учебно-методическим советом     </vt:lpstr>
      <vt:lpstr>    Инновационно - экспериментальная деятельность, участие в социальных/образовательных проектах    </vt:lpstr>
      <vt:lpstr>Раздел 4. Улучшение материально-технической базы (приобретение современного оборудования, цифровых лабораторий, интерактивного оборудования, учебных кабинетов и т.д.)</vt:lpstr>
      <vt:lpstr>  Наличие случаев суицида  </vt:lpstr>
      <vt:lpstr>  Наличие правонарушений, совершенных обучающимися  </vt:lpstr>
      <vt:lpstr>   Наличие текучести кадров   </vt:lpstr>
      <vt:lpstr>Спасибо за просмотр презентации!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деятельности  директора КГУ «Рудненская специальная школа для детей с особыми образовательными потребностями» Управления образования акимата Костанайской области  Дайкер Анны Александровны</dc:title>
  <dc:creator>1</dc:creator>
  <cp:lastModifiedBy>1</cp:lastModifiedBy>
  <cp:revision>61</cp:revision>
  <dcterms:created xsi:type="dcterms:W3CDTF">2021-01-14T09:43:21Z</dcterms:created>
  <dcterms:modified xsi:type="dcterms:W3CDTF">2024-05-14T12:14:01Z</dcterms:modified>
</cp:coreProperties>
</file>