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</p:sldMasterIdLst>
  <p:notesMasterIdLst>
    <p:notesMasterId r:id="rId32"/>
  </p:notesMasterIdLst>
  <p:sldIdLst>
    <p:sldId id="299" r:id="rId3"/>
    <p:sldId id="291" r:id="rId4"/>
    <p:sldId id="271" r:id="rId5"/>
    <p:sldId id="341" r:id="rId6"/>
    <p:sldId id="339" r:id="rId7"/>
    <p:sldId id="340" r:id="rId8"/>
    <p:sldId id="326" r:id="rId9"/>
    <p:sldId id="327" r:id="rId10"/>
    <p:sldId id="381" r:id="rId11"/>
    <p:sldId id="380" r:id="rId12"/>
    <p:sldId id="374" r:id="rId13"/>
    <p:sldId id="338" r:id="rId14"/>
    <p:sldId id="373" r:id="rId15"/>
    <p:sldId id="348" r:id="rId16"/>
    <p:sldId id="355" r:id="rId17"/>
    <p:sldId id="363" r:id="rId18"/>
    <p:sldId id="356" r:id="rId19"/>
    <p:sldId id="382" r:id="rId20"/>
    <p:sldId id="383" r:id="rId21"/>
    <p:sldId id="375" r:id="rId22"/>
    <p:sldId id="364" r:id="rId23"/>
    <p:sldId id="378" r:id="rId24"/>
    <p:sldId id="377" r:id="rId25"/>
    <p:sldId id="371" r:id="rId26"/>
    <p:sldId id="372" r:id="rId27"/>
    <p:sldId id="287" r:id="rId28"/>
    <p:sldId id="288" r:id="rId29"/>
    <p:sldId id="379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FD5E-7F43-4562-B6D0-FCB1B4FD60A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879C-9440-4D42-81EA-7FE186E3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5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1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3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4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1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5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9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1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59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3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607F0-BAAE-4A2E-AB1C-11D31F339D1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EFAA99-E77E-4EB3-A0BA-D3E88125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B0A49A-AFEE-4468-B07B-FC33AEDCA59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15C6AE-A2E5-4EEF-8ED3-245FCF78D766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6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df8/0013d08f-3a344b94/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0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Повторим умение отвечать на вопрос «Чем?».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Смотрим и слушаем внимательно, отвечаем на вопрос кто чем будет работать.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logopeddoma.ucoz.com/_nw/3/753162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196752"/>
            <a:ext cx="5688632" cy="5677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9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Закончи предложение ответом на вопрос. Картинки тебе помогут.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Мама открывает дверь (чем?)             .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Папа забивает гвозди  (чем?)                .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Бабушка угощает детей (чем?)              .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Наташа рисует картину (чем?)              .   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https://img.pngio.com/retro-cle-doree-en-matiere-de-vecteur-or-la-cle-png-et-vecteur-cle-png-650_63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58" y="1268760"/>
            <a:ext cx="1199470" cy="93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kz.yandex.net/i?id=6502e2459f390b573ac9276e613ede1f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87" y="2636912"/>
            <a:ext cx="118404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gotovim-edim.ru/upload/uf/ac6/ac6180f7d8cad40e13892fe50111374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129614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ckimage.ru/wp-content/uploads/images/detskie/cornerdrawing/ugolokrisovaniya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96" y="5157192"/>
            <a:ext cx="1328064" cy="105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9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13376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сейчас будем учиться правильно называть предметы, когда он один и когда их несколько.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гриб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грибы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один                                  несколько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конфета                         конфеты</a:t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одна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несколько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https://thumbs.dreamstime.com/b/mushroom-grass-big-white-cep-pockmarked-stipe-brown-pileus-growing-green-446326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" y="1844824"/>
            <a:ext cx="993195" cy="111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56" y="1772816"/>
            <a:ext cx="9874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thumbs.dreamstime.com/b/mushroom-grass-big-white-cep-pockmarked-stipe-brown-pileus-growing-green-446326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75" y="1808546"/>
            <a:ext cx="993195" cy="111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11" y="1803091"/>
            <a:ext cx="9874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https://bigdogvapes.com/wp-content/uploads/2013/10/135320632-1024x1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" y="3861048"/>
            <a:ext cx="1110278" cy="112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g.pngio.com/lollipop-cartoon-png-download-554800-free-transparent-bonbon-bonbon-png-900_8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92" y="3717032"/>
            <a:ext cx="1707876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6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858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Назови один предмет, несколько предметов.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3389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9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Повтори предложение, добавь слово по картинке.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 живёт рыжий                    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 дворе гуляют                                             .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хозяйки одна                     . 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зелёном лугу пасутся                                   .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https://img0.liveinternet.ru/images/attach/c/1/62/114/62114833_1280445703_3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1512168" cy="90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189131.selcdn.ru/leonardo/uploadsForSiteId/33305/content/29633fe5-c4fb-4d50-bc02-5bba9d58ab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54326"/>
            <a:ext cx="1332148" cy="120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avatars.mds.yandex.net/get-pdb/2301590/213f9944-c107-46da-8032-adfec19aed2a/s1200?webp=fal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54325"/>
            <a:ext cx="1044116" cy="120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yt3.ggpht.com/a/AATXAJxmjbvRqpS73_tWHQ0tkdyJgmmvv5MGtzXSzDh4=s900-c-k-c0xffffffff-no-rj-m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54326"/>
            <a:ext cx="1296144" cy="120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w7.pngwing.com/pngs/436/709/png-transparent-taurine-cattle-drawing-live-bulls-and-cows-child-art-a-cow-child-food-photography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12" y="3573016"/>
            <a:ext cx="142988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.ytimg.com/vi/Yg8pdar6okY/maxresdefaul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152"/>
            <a:ext cx="2808311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3" cy="6840760"/>
          </a:xfrm>
        </p:spPr>
        <p:txBody>
          <a:bodyPr/>
          <a:lstStyle/>
          <a:p>
            <a:pPr algn="ctr"/>
            <a:r>
              <a:rPr lang="ru-RU" sz="2800" dirty="0" smtClean="0"/>
              <a:t>Устали сидеть, разомнёмся и сделаем несколько упражнений. 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1" y="1214246"/>
            <a:ext cx="6985453" cy="523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6813376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Составь предложение по картине.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(Что едет по дороге?)</a:t>
            </a:r>
            <a:endParaRPr lang="ru-RU" sz="2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i.ytimg.com/vi/NFWtEesA6tE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24744"/>
            <a:ext cx="8208912" cy="547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0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94"/>
            <a:ext cx="9144000" cy="6846905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4E67C8">
                    <a:lumMod val="75000"/>
                  </a:srgbClr>
                </a:solidFill>
              </a:rPr>
              <a:t>Составь предложение по картине</a:t>
            </a:r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>.</a:t>
            </a:r>
            <a:b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</a:br>
            <a:r>
              <a:rPr lang="ru-RU" sz="2600" i="1" dirty="0" smtClean="0">
                <a:solidFill>
                  <a:srgbClr val="4E67C8">
                    <a:lumMod val="75000"/>
                  </a:srgbClr>
                </a:solidFill>
              </a:rPr>
              <a:t>(Что едет по дороге?)</a:t>
            </a:r>
            <a:endParaRPr lang="ru-RU" sz="2600" i="1" dirty="0"/>
          </a:p>
        </p:txBody>
      </p:sp>
      <p:pic>
        <p:nvPicPr>
          <p:cNvPr id="4" name="Рисунок 3" descr="https://blog.firsttimedriver.com/wp-content/uploads/2015/02/FTD-Blog-2-1-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5463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1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9" y="-24416"/>
            <a:ext cx="9110471" cy="6882416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>Составь </a:t>
            </a:r>
            <a:r>
              <a:rPr lang="ru-RU" sz="2800" dirty="0">
                <a:solidFill>
                  <a:srgbClr val="4E67C8">
                    <a:lumMod val="75000"/>
                  </a:srgbClr>
                </a:solidFill>
              </a:rPr>
              <a:t>предложение по картине. </a:t>
            </a:r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/>
            </a:r>
            <a:b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</a:br>
            <a:r>
              <a:rPr lang="ru-RU" sz="2800" dirty="0">
                <a:solidFill>
                  <a:srgbClr val="4E67C8">
                    <a:lumMod val="75000"/>
                  </a:srgbClr>
                </a:solidFill>
              </a:rPr>
              <a:t/>
            </a:r>
            <a:br>
              <a:rPr lang="ru-RU" sz="2800" dirty="0">
                <a:solidFill>
                  <a:srgbClr val="4E67C8">
                    <a:lumMod val="75000"/>
                  </a:srgbClr>
                </a:solidFill>
              </a:rPr>
            </a:br>
            <a:r>
              <a:rPr lang="ru-RU" sz="2400" dirty="0" smtClean="0">
                <a:solidFill>
                  <a:srgbClr val="4E67C8">
                    <a:lumMod val="75000"/>
                  </a:srgbClr>
                </a:solidFill>
              </a:rPr>
              <a:t>У девочки один …                На диване сидят  …                                  …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E:\Грамматический строй речи\Единст. и множ число\У девочки один мишк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24036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recommend.ru/sites/default/files/imagecache/copyright1/user-images/358053/62KsbHSwkMWBl7H2F1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2" y="1412776"/>
            <a:ext cx="396381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8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681337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Составляем предложение  про то, что у детей.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E:\Грамматический строй речи\Единст. и множ число\У мальчика одно яблок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0" y="1556792"/>
            <a:ext cx="2321034" cy="322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E:\Грамматический строй речи\Единст. и множ число\В корзине много ябло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3"/>
            <a:ext cx="4680520" cy="322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2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40960" cy="13590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Начинаем урок коррекции недостатков развития речи в 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ru-RU" sz="4400" smtClean="0">
                <a:solidFill>
                  <a:schemeClr val="accent1">
                    <a:lumMod val="75000"/>
                  </a:schemeClr>
                </a:solidFill>
              </a:rPr>
              <a:t>«Б»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классе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nsportal.ru/sites/default/files/2019/02/24/1157bfbe224b84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18457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2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06"/>
            <a:ext cx="62997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Глазки устали, отдохнём и сделаем зарядку для глаз.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Посмотри внимательно на картинку, закрой на несколько секунд глаза и снова посмотри. Повтори несколько раз.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https://static10.tgstat.ru/channels/_0/43/43acf86f49eab7036b4507a5b5c41c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4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Играем в игры на развитие мышления.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avatars.mds.yandex.net/get-zen_doc/4004066/pub_5fb685b0b543ac7480cbfc84_5fb686610a790b7b98c02d1e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66077"/>
            <a:ext cx="2088232" cy="262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3509"/>
            <a:ext cx="2232248" cy="221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3" y="2266077"/>
            <a:ext cx="2090985" cy="262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ds05.infourok.ru/uploads/ex/0aa1/00134480-f8f52535/hello_html_38b8338b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1296536" cy="1629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https://img2.labirint.ru/rcimg/4249d30967be1681d922db5bc09fb67a/1920x1080/books43/425724/ph_1.jpg?156374198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8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g.labirint.ru/rcimg/ec5ae48cffa375a84590acca8ad73c00/1920x1080/comments_pic/1712/0_6c5ff78dc67de9cabfd7db9a5c07730e_1490015685.jpg?14900157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127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6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psy-files.ru/wp-content/uploads/6/6/c/66cd5c69ca9386703d6c6b1a0edd6fb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fs00.infourok.ru/images/doc/236/131416/1/img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3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http://900igr.net/datas/russkij-jazyk/Slova-oboznachajuschie-dejstvija-predmetov/0015-015-Itog-uro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9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13376"/>
          </a:xfrm>
        </p:spPr>
        <p:txBody>
          <a:bodyPr/>
          <a:lstStyle/>
          <a:p>
            <a:pPr algn="l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https://ds04.infourok.ru/uploads/ex/05e5/0018aa7c-c647b235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9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050/001005df-ccc36655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1.bp.blogspot.com/-lDpqIf8hHno/XglhppdlHPI/AAAAAAABKK8/uYWlQ-GdF2Izrzdfjv0GtGoZtJUv2SoigCLcBGAsYHQ/s1600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3" cy="532652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Начинаем с артикуляционной гимнастики (для мышц языка, губ, щёк).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Упражнения нам хорошо знакомы.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Картинки напомнят как их выполнять.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Рисунок 4" descr="http://i.mycdn.me/i?r=AzEPZsRbOZEKgBhR0XGMT1RkunTqpX-r2bUj8k4pnX9qEaaKTM5SRkZCeTgDn6uOyi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3960440" cy="272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2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8984"/>
            <a:ext cx="8928991" cy="662473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Эти упражнения вы хорошо         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знаете и умеете выполнять.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Вспоминаем по картинкам и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выполняем.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dirty="0" smtClean="0"/>
              <a:t>     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E:\АРТИКУЛЯЦИОННЫЕ УПРАЖНЕНИЯ\На зелёном фоне\Блинчи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571875" cy="267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АРТИКУЛЯЦИОННЫЕ УПРАЖНЕНИЯ\На зелёном фоне\Качел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0" y="3798694"/>
            <a:ext cx="3387969" cy="248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АРТИКУЛЯЦИОННЫЕ УПРАЖНЕНИЯ\На зелёном фоне\Лошадк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798694"/>
            <a:ext cx="3456384" cy="2555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3" cy="6741368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Молодец язычок,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потрудился хорошо .        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E:\АРТИКУЛЯЦИОННЫЕ УПРАЖНЕНИЯ\На зелёном фоне\Окошечк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7" y="836712"/>
            <a:ext cx="3328850" cy="246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8775"/>
            <a:ext cx="3350848" cy="24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ds03.infourok.ru/uploads/ex/0bc9/0004edc8-83258cf1/2/img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714752"/>
            <a:ext cx="1785950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:\Артикуляционная гимнастика\Заборч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518297"/>
            <a:ext cx="3214710" cy="241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6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40" y="188641"/>
            <a:ext cx="7772400" cy="1368151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А теперь выполним пальчиковую гимнастику. Соединяем поочерёдно все пальчики с большим пальцем, получаются колечки. Сначала одной рукой выполним, потом другой, а потом двумя руками вместе.</a:t>
            </a:r>
            <a:endParaRPr lang="ru-RU" sz="2000" b="1" dirty="0">
              <a:solidFill>
                <a:srgbClr val="0070C0"/>
              </a:solidFill>
              <a:effectLst/>
              <a:latin typeface="Century Gothic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72200" cy="477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Прочитать и несколько раз проговорить скороговорку, чётко произносить звук «ж».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70682"/>
            <a:ext cx="8892033" cy="58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7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Цели нашего урока.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закрепить умение отвечать на вопрос «ЧЕМ?»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rgbClr val="4E67C8">
                    <a:lumMod val="75000"/>
                  </a:srgbClr>
                </a:solidFill>
              </a:rPr>
              <a:t>(творительный падеж</a:t>
            </a:r>
            <a:r>
              <a:rPr lang="ru-RU" sz="2400" i="1" dirty="0" smtClean="0">
                <a:solidFill>
                  <a:srgbClr val="4E67C8">
                    <a:lumMod val="75000"/>
                  </a:srgbClr>
                </a:solidFill>
              </a:rPr>
              <a:t>)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>учиться правильно называть когда один предмет и когда несколько предметов;</a:t>
            </a:r>
            <a:b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</a:br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>- учиться </a:t>
            </a:r>
            <a:r>
              <a:rPr lang="ru-RU" sz="2800" dirty="0">
                <a:solidFill>
                  <a:srgbClr val="4E67C8">
                    <a:lumMod val="75000"/>
                  </a:srgbClr>
                </a:solidFill>
              </a:rPr>
              <a:t>составлять предложения со словами, </a:t>
            </a:r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>называющими один или несколько предметов;</a:t>
            </a:r>
            <a:b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</a:br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>- играть в игры, которые развивают мышление;</a:t>
            </a:r>
            <a:b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</a:br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>- развивать подвижность речевого аппарата;</a:t>
            </a:r>
            <a:b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</a:br>
            <a:r>
              <a:rPr lang="ru-RU" sz="2800" dirty="0" smtClean="0">
                <a:solidFill>
                  <a:srgbClr val="4E67C8">
                    <a:lumMod val="75000"/>
                  </a:srgbClr>
                </a:solidFill>
              </a:rPr>
              <a:t>- развивать мелкую моторику рук.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imc0mut.ucoz.ru/2017-2018/istorij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65618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8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2503</TotalTime>
  <Words>171</Words>
  <Application>Microsoft Office PowerPoint</Application>
  <PresentationFormat>Экран (4:3)</PresentationFormat>
  <Paragraphs>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Воздушный поток</vt:lpstr>
      <vt:lpstr>2_Исполнительная</vt:lpstr>
      <vt:lpstr>Презентация PowerPoint</vt:lpstr>
      <vt:lpstr>Начинаем урок коррекции недостатков развития речи в  2 «Б» классе</vt:lpstr>
      <vt:lpstr>Презентация PowerPoint</vt:lpstr>
      <vt:lpstr>Начинаем с артикуляционной гимнастики (для мышц языка, губ, щёк). Упражнения нам хорошо знакомы. Картинки напомнят как их выполнять. </vt:lpstr>
      <vt:lpstr> Эти упражнения вы хорошо              1 знаете и умеете выполнять.  Вспоминаем по картинкам и  выполняем.    2                      3                  </vt:lpstr>
      <vt:lpstr> 4                      5    6                                                      Молодец язычок,                                           потрудился хорошо .          </vt:lpstr>
      <vt:lpstr>А теперь выполним пальчиковую гимнастику. Соединяем поочерёдно все пальчики с большим пальцем, получаются колечки. Сначала одной рукой выполним, потом другой, а потом двумя руками вместе.</vt:lpstr>
      <vt:lpstr>Прочитать и несколько раз проговорить скороговорку, чётко произносить звук «ж».     </vt:lpstr>
      <vt:lpstr>                Цели нашего урока.   - закрепить умение отвечать на вопрос «ЧЕМ?» (творительный падеж); - учиться правильно называть когда один предмет и когда несколько предметов; - учиться составлять предложения со словами, называющими один или несколько предметов; - играть в игры, которые развивают мышление; - развивать подвижность речевого аппарата; - развивать мелкую моторику рук.</vt:lpstr>
      <vt:lpstr>Повторим умение отвечать на вопрос «Чем?». Смотрим и слушаем внимательно, отвечаем на вопрос кто чем будет работать.</vt:lpstr>
      <vt:lpstr>Закончи предложение ответом на вопрос. Картинки тебе помогут.   Мама открывает дверь (чем?)             .   Папа забивает гвозди  (чем?)                .   Бабушка угощает детей (чем?)              .   Наташа рисует картину (чем?)              .    </vt:lpstr>
      <vt:lpstr>А сейчас будем учиться правильно называть предметы, когда он один и когда их несколько.                       гриб                                           грибы    один                                  несколько                конфета                         конфеты     одна                            несколько              </vt:lpstr>
      <vt:lpstr>  Назови один предмет, несколько предметов.</vt:lpstr>
      <vt:lpstr>Повтори предложение, добавь слово по картинке.   Дома живёт рыжий                    .   Во дворе гуляют                                             .    У хозяйки одна                     .     На зелёном лугу пасутся                                   .    </vt:lpstr>
      <vt:lpstr>Устали сидеть, разомнёмся и сделаем несколько упражнений.   </vt:lpstr>
      <vt:lpstr>Составь предложение по картине. (Что едет по дороге?)</vt:lpstr>
      <vt:lpstr>Составь предложение по картине. (Что едет по дороге?)</vt:lpstr>
      <vt:lpstr>Составь предложение по картине.   У девочки один …                На диване сидят  …                                  …</vt:lpstr>
      <vt:lpstr>Составляем предложение  про то, что у детей.</vt:lpstr>
      <vt:lpstr>Презентация PowerPoint</vt:lpstr>
      <vt:lpstr> Глазки устали, отдохнём и сделаем зарядку для глаз. Посмотри внимательно на картинку, закрой на несколько секунд глаза и снова посмотри. Повтори несколько раз.   </vt:lpstr>
      <vt:lpstr>Играем в игры на развитие мышления.</vt:lpstr>
      <vt:lpstr>    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коррекции недостатков развития речи</dc:title>
  <dc:creator>Пользователь</dc:creator>
  <cp:lastModifiedBy>Пользователь</cp:lastModifiedBy>
  <cp:revision>193</cp:revision>
  <dcterms:created xsi:type="dcterms:W3CDTF">2020-11-21T11:59:14Z</dcterms:created>
  <dcterms:modified xsi:type="dcterms:W3CDTF">2023-03-01T18:26:59Z</dcterms:modified>
</cp:coreProperties>
</file>