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5" r:id="rId4"/>
    <p:sldId id="259" r:id="rId5"/>
    <p:sldId id="267" r:id="rId6"/>
    <p:sldId id="268" r:id="rId7"/>
    <p:sldId id="263" r:id="rId8"/>
    <p:sldId id="270" r:id="rId9"/>
    <p:sldId id="272" r:id="rId10"/>
    <p:sldId id="273" r:id="rId11"/>
    <p:sldId id="275" r:id="rId12"/>
    <p:sldId id="274" r:id="rId13"/>
    <p:sldId id="276" r:id="rId14"/>
    <p:sldId id="277" r:id="rId15"/>
    <p:sldId id="278" r:id="rId16"/>
    <p:sldId id="279" r:id="rId17"/>
    <p:sldId id="280" r:id="rId18"/>
    <p:sldId id="271" r:id="rId19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35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7085ED-689F-40F6-9F54-400781E49C59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02BAC3A-60E7-42A0-B3BD-959362BABD64}">
      <dgm:prSet phldrT="[Текст]"/>
      <dgm:spPr/>
      <dgm:t>
        <a:bodyPr/>
        <a:lstStyle/>
        <a:p>
          <a:r>
            <a:rPr lang="ru-RU" dirty="0">
              <a:latin typeface="Cambria" panose="02040503050406030204" pitchFamily="18" charset="0"/>
            </a:rPr>
            <a:t>Пассивная, недопонимание существующей проблемы</a:t>
          </a:r>
        </a:p>
      </dgm:t>
    </dgm:pt>
    <dgm:pt modelId="{FEE44A3D-693E-40AE-AA60-A5F968E52CE1}" type="parTrans" cxnId="{E677FBB4-2491-4928-9F8B-4599FE09D4A8}">
      <dgm:prSet/>
      <dgm:spPr/>
      <dgm:t>
        <a:bodyPr/>
        <a:lstStyle/>
        <a:p>
          <a:endParaRPr lang="ru-RU"/>
        </a:p>
      </dgm:t>
    </dgm:pt>
    <dgm:pt modelId="{9412142F-9CED-4806-A3C5-B1DEF134CA07}" type="sibTrans" cxnId="{E677FBB4-2491-4928-9F8B-4599FE09D4A8}">
      <dgm:prSet/>
      <dgm:spPr/>
      <dgm:t>
        <a:bodyPr/>
        <a:lstStyle/>
        <a:p>
          <a:endParaRPr lang="ru-RU"/>
        </a:p>
      </dgm:t>
    </dgm:pt>
    <dgm:pt modelId="{5BED7C4E-1C77-4423-B4AE-8E4CF654FD34}">
      <dgm:prSet phldrT="[Текст]"/>
      <dgm:spPr/>
      <dgm:t>
        <a:bodyPr/>
        <a:lstStyle/>
        <a:p>
          <a:r>
            <a:rPr lang="ru-RU" dirty="0" err="1">
              <a:latin typeface="Cambria" panose="02040503050406030204" pitchFamily="18" charset="0"/>
            </a:rPr>
            <a:t>Гиперактивная</a:t>
          </a:r>
          <a:r>
            <a:rPr lang="ru-RU" dirty="0">
              <a:latin typeface="Cambria" panose="02040503050406030204" pitchFamily="18" charset="0"/>
            </a:rPr>
            <a:t> позиция, родители усиленно лечат, находят «докторов-светил», дорогостоящие лекарства, ведущие клиники</a:t>
          </a:r>
        </a:p>
      </dgm:t>
    </dgm:pt>
    <dgm:pt modelId="{14D9D9AA-D894-4F69-8A97-B94BDD95E0EF}" type="parTrans" cxnId="{06EE002B-1A1B-467D-B074-C3E5D0B925C3}">
      <dgm:prSet/>
      <dgm:spPr/>
      <dgm:t>
        <a:bodyPr/>
        <a:lstStyle/>
        <a:p>
          <a:endParaRPr lang="ru-RU"/>
        </a:p>
      </dgm:t>
    </dgm:pt>
    <dgm:pt modelId="{90B702DF-A231-474D-9FCE-9E39D36C8BA8}" type="sibTrans" cxnId="{06EE002B-1A1B-467D-B074-C3E5D0B925C3}">
      <dgm:prSet/>
      <dgm:spPr/>
      <dgm:t>
        <a:bodyPr/>
        <a:lstStyle/>
        <a:p>
          <a:endParaRPr lang="ru-RU"/>
        </a:p>
      </dgm:t>
    </dgm:pt>
    <dgm:pt modelId="{C6E179FA-917C-46B7-BF6F-B4FB014C3CA4}">
      <dgm:prSet phldrT="[Текст]"/>
      <dgm:spPr/>
      <dgm:t>
        <a:bodyPr/>
        <a:lstStyle/>
        <a:p>
          <a:r>
            <a:rPr lang="ru-RU" dirty="0">
              <a:latin typeface="Cambria" panose="02040503050406030204" pitchFamily="18" charset="0"/>
            </a:rPr>
            <a:t>Последовательное выполнение всех инструкций, советов врачей, психологов, учителей</a:t>
          </a:r>
        </a:p>
      </dgm:t>
    </dgm:pt>
    <dgm:pt modelId="{D57FEB40-86A0-459C-94C0-0DF83E2E3E9A}" type="parTrans" cxnId="{50B019C6-8F03-4A43-AB16-84BA1A40FF98}">
      <dgm:prSet/>
      <dgm:spPr/>
      <dgm:t>
        <a:bodyPr/>
        <a:lstStyle/>
        <a:p>
          <a:endParaRPr lang="ru-RU"/>
        </a:p>
      </dgm:t>
    </dgm:pt>
    <dgm:pt modelId="{71B6E440-7B0E-4749-B7DA-881B22E7BF0C}" type="sibTrans" cxnId="{50B019C6-8F03-4A43-AB16-84BA1A40FF98}">
      <dgm:prSet/>
      <dgm:spPr/>
      <dgm:t>
        <a:bodyPr/>
        <a:lstStyle/>
        <a:p>
          <a:endParaRPr lang="ru-RU"/>
        </a:p>
      </dgm:t>
    </dgm:pt>
    <dgm:pt modelId="{2D5AED60-F714-42AD-A5C2-A040F2D2EFE5}" type="pres">
      <dgm:prSet presAssocID="{EE7085ED-689F-40F6-9F54-400781E49C5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8C80DD6-8E73-442F-B1F6-93BD5E8B6A9E}" type="pres">
      <dgm:prSet presAssocID="{A02BAC3A-60E7-42A0-B3BD-959362BABD64}" presName="compNode" presStyleCnt="0"/>
      <dgm:spPr/>
    </dgm:pt>
    <dgm:pt modelId="{68FE98F3-940B-413B-9579-7D9848E89408}" type="pres">
      <dgm:prSet presAssocID="{A02BAC3A-60E7-42A0-B3BD-959362BABD64}" presName="pictRect" presStyleLbl="nod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A507A6FF-B85B-4C91-ADD9-037AABD93835}" type="pres">
      <dgm:prSet presAssocID="{A02BAC3A-60E7-42A0-B3BD-959362BABD64}" presName="textRec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CE2E93-108D-4761-9A8F-9F6E4D023745}" type="pres">
      <dgm:prSet presAssocID="{9412142F-9CED-4806-A3C5-B1DEF134CA0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91CD723-C494-4F0C-B19E-4C1FA7220D71}" type="pres">
      <dgm:prSet presAssocID="{5BED7C4E-1C77-4423-B4AE-8E4CF654FD34}" presName="compNode" presStyleCnt="0"/>
      <dgm:spPr/>
    </dgm:pt>
    <dgm:pt modelId="{3203DE6A-8D80-49A1-BE54-790F2D8B2CC8}" type="pres">
      <dgm:prSet presAssocID="{5BED7C4E-1C77-4423-B4AE-8E4CF654FD34}" presName="pictRect" presStyleLbl="nod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</dgm:pt>
    <dgm:pt modelId="{CF057902-1813-4AF4-89DD-605D4E371361}" type="pres">
      <dgm:prSet presAssocID="{5BED7C4E-1C77-4423-B4AE-8E4CF654FD34}" presName="textRec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4318EA-ADC9-4D3A-9CEE-77DB17037AB8}" type="pres">
      <dgm:prSet presAssocID="{90B702DF-A231-474D-9FCE-9E39D36C8BA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7D701CF2-3BCA-4E81-B548-3CAFA22E1D53}" type="pres">
      <dgm:prSet presAssocID="{C6E179FA-917C-46B7-BF6F-B4FB014C3CA4}" presName="compNode" presStyleCnt="0"/>
      <dgm:spPr/>
    </dgm:pt>
    <dgm:pt modelId="{1AE24C02-4CA3-4390-94EE-7D8E861AC97E}" type="pres">
      <dgm:prSet presAssocID="{C6E179FA-917C-46B7-BF6F-B4FB014C3CA4}" presName="pictRect" presStyleLbl="nod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1A3099F3-AB20-4B5E-AAD5-8252120083AE}" type="pres">
      <dgm:prSet presAssocID="{C6E179FA-917C-46B7-BF6F-B4FB014C3CA4}" presName="textRec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677FBB4-2491-4928-9F8B-4599FE09D4A8}" srcId="{EE7085ED-689F-40F6-9F54-400781E49C59}" destId="{A02BAC3A-60E7-42A0-B3BD-959362BABD64}" srcOrd="0" destOrd="0" parTransId="{FEE44A3D-693E-40AE-AA60-A5F968E52CE1}" sibTransId="{9412142F-9CED-4806-A3C5-B1DEF134CA07}"/>
    <dgm:cxn modelId="{50B019C6-8F03-4A43-AB16-84BA1A40FF98}" srcId="{EE7085ED-689F-40F6-9F54-400781E49C59}" destId="{C6E179FA-917C-46B7-BF6F-B4FB014C3CA4}" srcOrd="2" destOrd="0" parTransId="{D57FEB40-86A0-459C-94C0-0DF83E2E3E9A}" sibTransId="{71B6E440-7B0E-4749-B7DA-881B22E7BF0C}"/>
    <dgm:cxn modelId="{88ECBC4C-E5FC-4A39-927D-AF9CCBEB2846}" type="presOf" srcId="{EE7085ED-689F-40F6-9F54-400781E49C59}" destId="{2D5AED60-F714-42AD-A5C2-A040F2D2EFE5}" srcOrd="0" destOrd="0" presId="urn:microsoft.com/office/officeart/2005/8/layout/pList1"/>
    <dgm:cxn modelId="{17F41798-2B19-47F4-95DA-E89F458EB524}" type="presOf" srcId="{90B702DF-A231-474D-9FCE-9E39D36C8BA8}" destId="{D94318EA-ADC9-4D3A-9CEE-77DB17037AB8}" srcOrd="0" destOrd="0" presId="urn:microsoft.com/office/officeart/2005/8/layout/pList1"/>
    <dgm:cxn modelId="{DEB91F63-00A9-496E-B0D8-C303C5711217}" type="presOf" srcId="{A02BAC3A-60E7-42A0-B3BD-959362BABD64}" destId="{A507A6FF-B85B-4C91-ADD9-037AABD93835}" srcOrd="0" destOrd="0" presId="urn:microsoft.com/office/officeart/2005/8/layout/pList1"/>
    <dgm:cxn modelId="{407E6DC4-041D-4460-B104-804A396206BA}" type="presOf" srcId="{9412142F-9CED-4806-A3C5-B1DEF134CA07}" destId="{93CE2E93-108D-4761-9A8F-9F6E4D023745}" srcOrd="0" destOrd="0" presId="urn:microsoft.com/office/officeart/2005/8/layout/pList1"/>
    <dgm:cxn modelId="{D723D79C-4FA6-45E1-AD2E-B339AD2B1825}" type="presOf" srcId="{C6E179FA-917C-46B7-BF6F-B4FB014C3CA4}" destId="{1A3099F3-AB20-4B5E-AAD5-8252120083AE}" srcOrd="0" destOrd="0" presId="urn:microsoft.com/office/officeart/2005/8/layout/pList1"/>
    <dgm:cxn modelId="{06EE002B-1A1B-467D-B074-C3E5D0B925C3}" srcId="{EE7085ED-689F-40F6-9F54-400781E49C59}" destId="{5BED7C4E-1C77-4423-B4AE-8E4CF654FD34}" srcOrd="1" destOrd="0" parTransId="{14D9D9AA-D894-4F69-8A97-B94BDD95E0EF}" sibTransId="{90B702DF-A231-474D-9FCE-9E39D36C8BA8}"/>
    <dgm:cxn modelId="{B3EAF3DF-87C6-4C9A-A47E-7227094B725F}" type="presOf" srcId="{5BED7C4E-1C77-4423-B4AE-8E4CF654FD34}" destId="{CF057902-1813-4AF4-89DD-605D4E371361}" srcOrd="0" destOrd="0" presId="urn:microsoft.com/office/officeart/2005/8/layout/pList1"/>
    <dgm:cxn modelId="{F2DB4C4E-B1C6-4E74-8712-40198DEBA6E6}" type="presParOf" srcId="{2D5AED60-F714-42AD-A5C2-A040F2D2EFE5}" destId="{08C80DD6-8E73-442F-B1F6-93BD5E8B6A9E}" srcOrd="0" destOrd="0" presId="urn:microsoft.com/office/officeart/2005/8/layout/pList1"/>
    <dgm:cxn modelId="{CF706DE2-C02B-4DF5-BCD9-09003CF2D3E9}" type="presParOf" srcId="{08C80DD6-8E73-442F-B1F6-93BD5E8B6A9E}" destId="{68FE98F3-940B-413B-9579-7D9848E89408}" srcOrd="0" destOrd="0" presId="urn:microsoft.com/office/officeart/2005/8/layout/pList1"/>
    <dgm:cxn modelId="{156EFF9A-09A8-4057-918A-A32A11B7C5E0}" type="presParOf" srcId="{08C80DD6-8E73-442F-B1F6-93BD5E8B6A9E}" destId="{A507A6FF-B85B-4C91-ADD9-037AABD93835}" srcOrd="1" destOrd="0" presId="urn:microsoft.com/office/officeart/2005/8/layout/pList1"/>
    <dgm:cxn modelId="{47504849-36D8-4D03-8D7D-6083131F0C5E}" type="presParOf" srcId="{2D5AED60-F714-42AD-A5C2-A040F2D2EFE5}" destId="{93CE2E93-108D-4761-9A8F-9F6E4D023745}" srcOrd="1" destOrd="0" presId="urn:microsoft.com/office/officeart/2005/8/layout/pList1"/>
    <dgm:cxn modelId="{DC8E84DC-9197-43CE-8FE2-17C132D64141}" type="presParOf" srcId="{2D5AED60-F714-42AD-A5C2-A040F2D2EFE5}" destId="{F91CD723-C494-4F0C-B19E-4C1FA7220D71}" srcOrd="2" destOrd="0" presId="urn:microsoft.com/office/officeart/2005/8/layout/pList1"/>
    <dgm:cxn modelId="{D8E96C96-178B-4270-9BA2-C4D500E13D2B}" type="presParOf" srcId="{F91CD723-C494-4F0C-B19E-4C1FA7220D71}" destId="{3203DE6A-8D80-49A1-BE54-790F2D8B2CC8}" srcOrd="0" destOrd="0" presId="urn:microsoft.com/office/officeart/2005/8/layout/pList1"/>
    <dgm:cxn modelId="{C2C8493A-A7FF-48B1-92AE-CDCCCC1207C3}" type="presParOf" srcId="{F91CD723-C494-4F0C-B19E-4C1FA7220D71}" destId="{CF057902-1813-4AF4-89DD-605D4E371361}" srcOrd="1" destOrd="0" presId="urn:microsoft.com/office/officeart/2005/8/layout/pList1"/>
    <dgm:cxn modelId="{812FA8D7-F036-4FFD-BD2C-06AFB9FF4D93}" type="presParOf" srcId="{2D5AED60-F714-42AD-A5C2-A040F2D2EFE5}" destId="{D94318EA-ADC9-4D3A-9CEE-77DB17037AB8}" srcOrd="3" destOrd="0" presId="urn:microsoft.com/office/officeart/2005/8/layout/pList1"/>
    <dgm:cxn modelId="{F208FE84-2C09-4819-B3B7-E6427F2CE4C9}" type="presParOf" srcId="{2D5AED60-F714-42AD-A5C2-A040F2D2EFE5}" destId="{7D701CF2-3BCA-4E81-B548-3CAFA22E1D53}" srcOrd="4" destOrd="0" presId="urn:microsoft.com/office/officeart/2005/8/layout/pList1"/>
    <dgm:cxn modelId="{7973C06D-9EE8-4AE4-A89A-8B9453F47B59}" type="presParOf" srcId="{7D701CF2-3BCA-4E81-B548-3CAFA22E1D53}" destId="{1AE24C02-4CA3-4390-94EE-7D8E861AC97E}" srcOrd="0" destOrd="0" presId="urn:microsoft.com/office/officeart/2005/8/layout/pList1"/>
    <dgm:cxn modelId="{493F932C-AEB1-4302-AE8C-2DC9827D28F7}" type="presParOf" srcId="{7D701CF2-3BCA-4E81-B548-3CAFA22E1D53}" destId="{1A3099F3-AB20-4B5E-AAD5-8252120083AE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2BB2DB5-4162-4BAC-8A48-7FFDB94487C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884165A-2CA1-4A3B-B941-E2E3F2BBD152}">
      <dgm:prSet phldrT="[Текст]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Опытные родители применяют разговорные шаблоны или визитки, объясняющие происходящее — «Это Вася. Ему страшно ездить в автобусе и поэтому он кричит. Спасибо, за терпение».</a:t>
          </a:r>
          <a:endParaRPr lang="ru-RU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56C80732-B343-4E66-A657-119031558F6E}" type="parTrans" cxnId="{8D6C4FCB-6881-4361-83D6-1BE3E196B9A5}">
      <dgm:prSet/>
      <dgm:spPr/>
      <dgm:t>
        <a:bodyPr/>
        <a:lstStyle/>
        <a:p>
          <a:endParaRPr lang="ru-RU"/>
        </a:p>
      </dgm:t>
    </dgm:pt>
    <dgm:pt modelId="{3E6E7AE8-6F88-42E4-A020-8F759CB3FE5A}" type="sibTrans" cxnId="{8D6C4FCB-6881-4361-83D6-1BE3E196B9A5}">
      <dgm:prSet/>
      <dgm:spPr/>
      <dgm:t>
        <a:bodyPr/>
        <a:lstStyle/>
        <a:p>
          <a:endParaRPr lang="ru-RU"/>
        </a:p>
      </dgm:t>
    </dgm:pt>
    <dgm:pt modelId="{2F568AAC-CAE9-4FFB-B437-6546FD68D27D}">
      <dgm:prSet phldrT="[Текст]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Нужно уметь попросить помощи у </a:t>
          </a:r>
          <a:r>
            <a:rPr lang="ru-RU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людей, много людей с готовностью откликаются на такие просьбы.</a:t>
          </a:r>
          <a:endParaRPr lang="ru-RU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31334154-8510-4DFD-A2EC-3787E9C7ADAB}" type="parTrans" cxnId="{DD19FFD3-BE62-4DBC-A29C-26C309CC8D0F}">
      <dgm:prSet/>
      <dgm:spPr/>
      <dgm:t>
        <a:bodyPr/>
        <a:lstStyle/>
        <a:p>
          <a:endParaRPr lang="ru-RU"/>
        </a:p>
      </dgm:t>
    </dgm:pt>
    <dgm:pt modelId="{5647AF2A-0516-4B6C-80F4-CFA7B37C857A}" type="sibTrans" cxnId="{DD19FFD3-BE62-4DBC-A29C-26C309CC8D0F}">
      <dgm:prSet/>
      <dgm:spPr/>
      <dgm:t>
        <a:bodyPr/>
        <a:lstStyle/>
        <a:p>
          <a:endParaRPr lang="ru-RU"/>
        </a:p>
      </dgm:t>
    </dgm:pt>
    <dgm:pt modelId="{9E9183BC-AF9B-4B88-9E1B-85D8566AEBB2}">
      <dgm:prSet phldrT="[Текст]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Если вам приходится общаться с </a:t>
          </a:r>
          <a:r>
            <a:rPr lang="ru-RU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ребенком</a:t>
          </a:r>
          <a:r>
            <a:rPr lang="ru-RU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, делайте это спокойно, не повышая голоса, без активной жестикуляции. Формируйте предложения четко, избегая пространственных конструкций. </a:t>
          </a:r>
          <a:endParaRPr lang="ru-RU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04656E2C-C345-4586-88A1-3894CA2274A7}" type="parTrans" cxnId="{E8FF7F16-1131-494B-93EA-1A91007448BD}">
      <dgm:prSet/>
      <dgm:spPr/>
      <dgm:t>
        <a:bodyPr/>
        <a:lstStyle/>
        <a:p>
          <a:endParaRPr lang="ru-RU"/>
        </a:p>
      </dgm:t>
    </dgm:pt>
    <dgm:pt modelId="{80651F7B-4A18-4EA4-BB37-519E138D2FC8}" type="sibTrans" cxnId="{E8FF7F16-1131-494B-93EA-1A91007448BD}">
      <dgm:prSet/>
      <dgm:spPr/>
      <dgm:t>
        <a:bodyPr/>
        <a:lstStyle/>
        <a:p>
          <a:endParaRPr lang="ru-RU"/>
        </a:p>
      </dgm:t>
    </dgm:pt>
    <dgm:pt modelId="{6F0F06F6-8413-4D76-81B9-8189311F8E44}">
      <dgm:prSet phldrT="[Текст]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Малыш с умственной отсталостью также должен овладеть навыками правильного поведения, и нужно требовать, чтобы он вел себя адекватно обстановке.</a:t>
          </a:r>
          <a:endParaRPr lang="ru-RU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BFD52F76-B0E6-4CFD-8BD5-19E2BD4DF53F}" type="parTrans" cxnId="{99080B05-6844-49EB-9F2E-D93DE97FA8BC}">
      <dgm:prSet/>
      <dgm:spPr/>
      <dgm:t>
        <a:bodyPr/>
        <a:lstStyle/>
        <a:p>
          <a:endParaRPr lang="ru-RU"/>
        </a:p>
      </dgm:t>
    </dgm:pt>
    <dgm:pt modelId="{08B63021-DBFF-4F8D-9DD8-3EBE96B85E46}" type="sibTrans" cxnId="{99080B05-6844-49EB-9F2E-D93DE97FA8BC}">
      <dgm:prSet/>
      <dgm:spPr/>
      <dgm:t>
        <a:bodyPr/>
        <a:lstStyle/>
        <a:p>
          <a:endParaRPr lang="ru-RU"/>
        </a:p>
      </dgm:t>
    </dgm:pt>
    <dgm:pt modelId="{9E2E1F96-B3EC-4B4E-A9D3-8665978AC019}">
      <dgm:prSet phldrT="[Текст]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Учите своего ребенка просить помощи у окружающих.</a:t>
          </a:r>
          <a:endParaRPr lang="ru-RU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54BEDBB4-2C1C-4614-B5E7-0EC158E059C6}" type="parTrans" cxnId="{67EA91EB-D0D5-43F9-A7FC-261C9F0D1AAA}">
      <dgm:prSet/>
      <dgm:spPr/>
      <dgm:t>
        <a:bodyPr/>
        <a:lstStyle/>
        <a:p>
          <a:endParaRPr lang="ru-RU"/>
        </a:p>
      </dgm:t>
    </dgm:pt>
    <dgm:pt modelId="{4D4738C9-BE62-4A37-AC84-620DB4B31337}" type="sibTrans" cxnId="{67EA91EB-D0D5-43F9-A7FC-261C9F0D1AAA}">
      <dgm:prSet/>
      <dgm:spPr/>
      <dgm:t>
        <a:bodyPr/>
        <a:lstStyle/>
        <a:p>
          <a:endParaRPr lang="ru-RU"/>
        </a:p>
      </dgm:t>
    </dgm:pt>
    <dgm:pt modelId="{CD781A78-8E5F-4488-8E42-525C2028FFCA}" type="pres">
      <dgm:prSet presAssocID="{32BB2DB5-4162-4BAC-8A48-7FFDB94487C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7EB926B-F1AD-4839-97B1-96A498F3390E}" type="pres">
      <dgm:prSet presAssocID="{8884165A-2CA1-4A3B-B941-E2E3F2BBD15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5381BC-689B-43D1-BE22-A591726FFE04}" type="pres">
      <dgm:prSet presAssocID="{3E6E7AE8-6F88-42E4-A020-8F759CB3FE5A}" presName="sibTrans" presStyleCnt="0"/>
      <dgm:spPr/>
    </dgm:pt>
    <dgm:pt modelId="{99B0C55A-E0F2-4EB9-A9F4-B4268F0E7DA3}" type="pres">
      <dgm:prSet presAssocID="{2F568AAC-CAE9-4FFB-B437-6546FD68D27D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5E990A-4CBA-4619-BAF0-8E61BE620BC5}" type="pres">
      <dgm:prSet presAssocID="{5647AF2A-0516-4B6C-80F4-CFA7B37C857A}" presName="sibTrans" presStyleCnt="0"/>
      <dgm:spPr/>
    </dgm:pt>
    <dgm:pt modelId="{2F880C3B-60C6-42B4-AEEC-A98B61630BA6}" type="pres">
      <dgm:prSet presAssocID="{9E9183BC-AF9B-4B88-9E1B-85D8566AEBB2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BA9E7D-4D36-4BD9-B9B6-9C89266DA08E}" type="pres">
      <dgm:prSet presAssocID="{80651F7B-4A18-4EA4-BB37-519E138D2FC8}" presName="sibTrans" presStyleCnt="0"/>
      <dgm:spPr/>
    </dgm:pt>
    <dgm:pt modelId="{47B251B8-C811-4E56-8593-D376841374A9}" type="pres">
      <dgm:prSet presAssocID="{6F0F06F6-8413-4D76-81B9-8189311F8E44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D4E250-9AED-4ABE-BBBB-B7B5D6BC1C72}" type="pres">
      <dgm:prSet presAssocID="{08B63021-DBFF-4F8D-9DD8-3EBE96B85E46}" presName="sibTrans" presStyleCnt="0"/>
      <dgm:spPr/>
    </dgm:pt>
    <dgm:pt modelId="{91351E01-FB7B-476F-AADA-6DEBF8F759B5}" type="pres">
      <dgm:prSet presAssocID="{9E2E1F96-B3EC-4B4E-A9D3-8665978AC01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26597F4-F258-413A-BB78-A0504FE6CE3B}" type="presOf" srcId="{32BB2DB5-4162-4BAC-8A48-7FFDB94487C4}" destId="{CD781A78-8E5F-4488-8E42-525C2028FFCA}" srcOrd="0" destOrd="0" presId="urn:microsoft.com/office/officeart/2005/8/layout/default"/>
    <dgm:cxn modelId="{9640D439-9A95-43E1-AF1D-BC424381A06C}" type="presOf" srcId="{2F568AAC-CAE9-4FFB-B437-6546FD68D27D}" destId="{99B0C55A-E0F2-4EB9-A9F4-B4268F0E7DA3}" srcOrd="0" destOrd="0" presId="urn:microsoft.com/office/officeart/2005/8/layout/default"/>
    <dgm:cxn modelId="{A96465A8-86D5-4368-9605-958BCFA11218}" type="presOf" srcId="{8884165A-2CA1-4A3B-B941-E2E3F2BBD152}" destId="{07EB926B-F1AD-4839-97B1-96A498F3390E}" srcOrd="0" destOrd="0" presId="urn:microsoft.com/office/officeart/2005/8/layout/default"/>
    <dgm:cxn modelId="{DD19FFD3-BE62-4DBC-A29C-26C309CC8D0F}" srcId="{32BB2DB5-4162-4BAC-8A48-7FFDB94487C4}" destId="{2F568AAC-CAE9-4FFB-B437-6546FD68D27D}" srcOrd="1" destOrd="0" parTransId="{31334154-8510-4DFD-A2EC-3787E9C7ADAB}" sibTransId="{5647AF2A-0516-4B6C-80F4-CFA7B37C857A}"/>
    <dgm:cxn modelId="{E8FF7F16-1131-494B-93EA-1A91007448BD}" srcId="{32BB2DB5-4162-4BAC-8A48-7FFDB94487C4}" destId="{9E9183BC-AF9B-4B88-9E1B-85D8566AEBB2}" srcOrd="2" destOrd="0" parTransId="{04656E2C-C345-4586-88A1-3894CA2274A7}" sibTransId="{80651F7B-4A18-4EA4-BB37-519E138D2FC8}"/>
    <dgm:cxn modelId="{99080B05-6844-49EB-9F2E-D93DE97FA8BC}" srcId="{32BB2DB5-4162-4BAC-8A48-7FFDB94487C4}" destId="{6F0F06F6-8413-4D76-81B9-8189311F8E44}" srcOrd="3" destOrd="0" parTransId="{BFD52F76-B0E6-4CFD-8BD5-19E2BD4DF53F}" sibTransId="{08B63021-DBFF-4F8D-9DD8-3EBE96B85E46}"/>
    <dgm:cxn modelId="{8D6C4FCB-6881-4361-83D6-1BE3E196B9A5}" srcId="{32BB2DB5-4162-4BAC-8A48-7FFDB94487C4}" destId="{8884165A-2CA1-4A3B-B941-E2E3F2BBD152}" srcOrd="0" destOrd="0" parTransId="{56C80732-B343-4E66-A657-119031558F6E}" sibTransId="{3E6E7AE8-6F88-42E4-A020-8F759CB3FE5A}"/>
    <dgm:cxn modelId="{67EA91EB-D0D5-43F9-A7FC-261C9F0D1AAA}" srcId="{32BB2DB5-4162-4BAC-8A48-7FFDB94487C4}" destId="{9E2E1F96-B3EC-4B4E-A9D3-8665978AC019}" srcOrd="4" destOrd="0" parTransId="{54BEDBB4-2C1C-4614-B5E7-0EC158E059C6}" sibTransId="{4D4738C9-BE62-4A37-AC84-620DB4B31337}"/>
    <dgm:cxn modelId="{20180760-8258-4DD4-8118-1D63E2B95AA9}" type="presOf" srcId="{9E9183BC-AF9B-4B88-9E1B-85D8566AEBB2}" destId="{2F880C3B-60C6-42B4-AEEC-A98B61630BA6}" srcOrd="0" destOrd="0" presId="urn:microsoft.com/office/officeart/2005/8/layout/default"/>
    <dgm:cxn modelId="{37C4E0A3-05C8-4B63-A1DC-2F3C840EFA91}" type="presOf" srcId="{9E2E1F96-B3EC-4B4E-A9D3-8665978AC019}" destId="{91351E01-FB7B-476F-AADA-6DEBF8F759B5}" srcOrd="0" destOrd="0" presId="urn:microsoft.com/office/officeart/2005/8/layout/default"/>
    <dgm:cxn modelId="{7BE43295-CC72-433E-8365-114E9BE3C4D6}" type="presOf" srcId="{6F0F06F6-8413-4D76-81B9-8189311F8E44}" destId="{47B251B8-C811-4E56-8593-D376841374A9}" srcOrd="0" destOrd="0" presId="urn:microsoft.com/office/officeart/2005/8/layout/default"/>
    <dgm:cxn modelId="{593CC18E-2C50-4930-A1CB-0C8AD429387F}" type="presParOf" srcId="{CD781A78-8E5F-4488-8E42-525C2028FFCA}" destId="{07EB926B-F1AD-4839-97B1-96A498F3390E}" srcOrd="0" destOrd="0" presId="urn:microsoft.com/office/officeart/2005/8/layout/default"/>
    <dgm:cxn modelId="{92656C03-F2EA-4E10-AC1A-660A4E541B72}" type="presParOf" srcId="{CD781A78-8E5F-4488-8E42-525C2028FFCA}" destId="{065381BC-689B-43D1-BE22-A591726FFE04}" srcOrd="1" destOrd="0" presId="urn:microsoft.com/office/officeart/2005/8/layout/default"/>
    <dgm:cxn modelId="{A8FDE432-4659-41E1-9F97-522574CD9E0F}" type="presParOf" srcId="{CD781A78-8E5F-4488-8E42-525C2028FFCA}" destId="{99B0C55A-E0F2-4EB9-A9F4-B4268F0E7DA3}" srcOrd="2" destOrd="0" presId="urn:microsoft.com/office/officeart/2005/8/layout/default"/>
    <dgm:cxn modelId="{B9A97BC9-3C09-458C-9A02-5198749BD927}" type="presParOf" srcId="{CD781A78-8E5F-4488-8E42-525C2028FFCA}" destId="{245E990A-4CBA-4619-BAF0-8E61BE620BC5}" srcOrd="3" destOrd="0" presId="urn:microsoft.com/office/officeart/2005/8/layout/default"/>
    <dgm:cxn modelId="{7E5E9873-6095-4656-A1FE-60EDA334E5F0}" type="presParOf" srcId="{CD781A78-8E5F-4488-8E42-525C2028FFCA}" destId="{2F880C3B-60C6-42B4-AEEC-A98B61630BA6}" srcOrd="4" destOrd="0" presId="urn:microsoft.com/office/officeart/2005/8/layout/default"/>
    <dgm:cxn modelId="{98F1BDEA-DF25-4416-9966-CF25A953E892}" type="presParOf" srcId="{CD781A78-8E5F-4488-8E42-525C2028FFCA}" destId="{C0BA9E7D-4D36-4BD9-B9B6-9C89266DA08E}" srcOrd="5" destOrd="0" presId="urn:microsoft.com/office/officeart/2005/8/layout/default"/>
    <dgm:cxn modelId="{03F366EC-CFCF-405D-B235-94D6C492054E}" type="presParOf" srcId="{CD781A78-8E5F-4488-8E42-525C2028FFCA}" destId="{47B251B8-C811-4E56-8593-D376841374A9}" srcOrd="6" destOrd="0" presId="urn:microsoft.com/office/officeart/2005/8/layout/default"/>
    <dgm:cxn modelId="{9BDD0758-7AD6-4596-93D3-FDA97AAB5BBE}" type="presParOf" srcId="{CD781A78-8E5F-4488-8E42-525C2028FFCA}" destId="{81D4E250-9AED-4ABE-BBBB-B7B5D6BC1C72}" srcOrd="7" destOrd="0" presId="urn:microsoft.com/office/officeart/2005/8/layout/default"/>
    <dgm:cxn modelId="{59E178CB-1B07-467A-9F91-16A268E318AB}" type="presParOf" srcId="{CD781A78-8E5F-4488-8E42-525C2028FFCA}" destId="{91351E01-FB7B-476F-AADA-6DEBF8F759B5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BF4EA56-62BD-47FD-8B96-8170806E541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B87A2B3-939D-4F90-AFEC-3481F28B0D87}">
      <dgm:prSet phldrT="[Текст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ru-RU" sz="2400" b="0" dirty="0">
              <a:solidFill>
                <a:schemeClr val="tx1"/>
              </a:solidFill>
              <a:latin typeface="Cambria" panose="02040503050406030204" pitchFamily="18" charset="0"/>
            </a:rPr>
            <a:t>Учёт возрастных особенностей, возраста детей</a:t>
          </a:r>
        </a:p>
      </dgm:t>
    </dgm:pt>
    <dgm:pt modelId="{1023A022-FE6F-4761-80B0-CFD27F01D6AB}" type="parTrans" cxnId="{B2A1FC2E-E450-45B8-9D8E-87FF70DE6278}">
      <dgm:prSet/>
      <dgm:spPr/>
      <dgm:t>
        <a:bodyPr/>
        <a:lstStyle/>
        <a:p>
          <a:endParaRPr lang="ru-RU"/>
        </a:p>
      </dgm:t>
    </dgm:pt>
    <dgm:pt modelId="{B04F28B4-76D8-439F-A823-178B20FBDC60}" type="sibTrans" cxnId="{B2A1FC2E-E450-45B8-9D8E-87FF70DE6278}">
      <dgm:prSet/>
      <dgm:spPr/>
      <dgm:t>
        <a:bodyPr/>
        <a:lstStyle/>
        <a:p>
          <a:endParaRPr lang="ru-RU"/>
        </a:p>
      </dgm:t>
    </dgm:pt>
    <dgm:pt modelId="{3FD0EF8E-8EAD-4B12-8F07-AEEA3E22B106}">
      <dgm:prSet phldrT="[Текст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ru-RU" sz="2400" b="0" dirty="0">
              <a:solidFill>
                <a:schemeClr val="tx1"/>
              </a:solidFill>
              <a:latin typeface="Cambria" panose="02040503050406030204" pitchFamily="18" charset="0"/>
            </a:rPr>
            <a:t>Учёт состояния здоровья детей, уровень их психического развития</a:t>
          </a:r>
        </a:p>
      </dgm:t>
    </dgm:pt>
    <dgm:pt modelId="{47D3223F-2B7F-450B-AE58-35F8A7DE5815}" type="parTrans" cxnId="{B874AE62-D6B4-4033-BB07-645E27AA1A7D}">
      <dgm:prSet/>
      <dgm:spPr/>
      <dgm:t>
        <a:bodyPr/>
        <a:lstStyle/>
        <a:p>
          <a:endParaRPr lang="ru-RU"/>
        </a:p>
      </dgm:t>
    </dgm:pt>
    <dgm:pt modelId="{AC22B481-93FE-44D2-B0F0-95B033406F55}" type="sibTrans" cxnId="{B874AE62-D6B4-4033-BB07-645E27AA1A7D}">
      <dgm:prSet/>
      <dgm:spPr/>
      <dgm:t>
        <a:bodyPr/>
        <a:lstStyle/>
        <a:p>
          <a:endParaRPr lang="ru-RU"/>
        </a:p>
      </dgm:t>
    </dgm:pt>
    <dgm:pt modelId="{7025AD48-4395-466C-8081-91AE53761792}">
      <dgm:prSet phldrT="[Текст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ru-RU" sz="2400" b="0" dirty="0">
              <a:solidFill>
                <a:schemeClr val="tx1"/>
              </a:solidFill>
              <a:latin typeface="Cambria" panose="02040503050406030204" pitchFamily="18" charset="0"/>
            </a:rPr>
            <a:t>Постоянство режима</a:t>
          </a:r>
        </a:p>
      </dgm:t>
    </dgm:pt>
    <dgm:pt modelId="{AD9183BD-F686-456B-9B1B-2839FAE82B19}" type="parTrans" cxnId="{334FDB91-3B82-4FA8-BC0E-793608DDDBAA}">
      <dgm:prSet/>
      <dgm:spPr/>
      <dgm:t>
        <a:bodyPr/>
        <a:lstStyle/>
        <a:p>
          <a:endParaRPr lang="ru-RU"/>
        </a:p>
      </dgm:t>
    </dgm:pt>
    <dgm:pt modelId="{472D356B-CF3D-40C2-9665-A625D149357D}" type="sibTrans" cxnId="{334FDB91-3B82-4FA8-BC0E-793608DDDBAA}">
      <dgm:prSet/>
      <dgm:spPr/>
      <dgm:t>
        <a:bodyPr/>
        <a:lstStyle/>
        <a:p>
          <a:endParaRPr lang="ru-RU"/>
        </a:p>
      </dgm:t>
    </dgm:pt>
    <dgm:pt modelId="{6CE8904C-1289-4833-B6B0-BE6E9E247D1C}">
      <dgm:prSet phldrT="[Текст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ru-RU" sz="2400" b="0" dirty="0">
              <a:solidFill>
                <a:schemeClr val="tx1"/>
              </a:solidFill>
              <a:latin typeface="Cambria" panose="02040503050406030204" pitchFamily="18" charset="0"/>
            </a:rPr>
            <a:t>Учёт времени года</a:t>
          </a:r>
        </a:p>
      </dgm:t>
    </dgm:pt>
    <dgm:pt modelId="{A8D6C52F-2965-4FF2-AFDA-B28655B08216}" type="parTrans" cxnId="{B9C3EADC-9394-4E9A-88D1-B61521E10D8A}">
      <dgm:prSet/>
      <dgm:spPr/>
      <dgm:t>
        <a:bodyPr/>
        <a:lstStyle/>
        <a:p>
          <a:endParaRPr lang="ru-RU"/>
        </a:p>
      </dgm:t>
    </dgm:pt>
    <dgm:pt modelId="{0514E1E6-FF01-42D7-81BE-42003257CB3A}" type="sibTrans" cxnId="{B9C3EADC-9394-4E9A-88D1-B61521E10D8A}">
      <dgm:prSet/>
      <dgm:spPr/>
      <dgm:t>
        <a:bodyPr/>
        <a:lstStyle/>
        <a:p>
          <a:endParaRPr lang="ru-RU"/>
        </a:p>
      </dgm:t>
    </dgm:pt>
    <dgm:pt modelId="{AC8D1544-161F-4028-8A62-BDBB74C048A2}">
      <dgm:prSet phldrT="[Текст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ru-RU" sz="2400" b="0" dirty="0">
              <a:solidFill>
                <a:schemeClr val="tx1"/>
              </a:solidFill>
              <a:latin typeface="Cambria" panose="02040503050406030204" pitchFamily="18" charset="0"/>
            </a:rPr>
            <a:t>Длительность пребывания детей в </a:t>
          </a:r>
          <a:r>
            <a:rPr lang="ru-RU" sz="2400" b="0" dirty="0" smtClean="0">
              <a:solidFill>
                <a:schemeClr val="tx1"/>
              </a:solidFill>
              <a:latin typeface="Cambria" panose="02040503050406030204" pitchFamily="18" charset="0"/>
            </a:rPr>
            <a:t>школе</a:t>
          </a:r>
          <a:endParaRPr lang="ru-RU" sz="2400" b="0" dirty="0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CA9C1921-F6CD-4BD5-8DF4-871468CE4B57}" type="parTrans" cxnId="{D5A42213-3A24-49B6-9596-84B0D54CD772}">
      <dgm:prSet/>
      <dgm:spPr/>
      <dgm:t>
        <a:bodyPr/>
        <a:lstStyle/>
        <a:p>
          <a:endParaRPr lang="ru-RU"/>
        </a:p>
      </dgm:t>
    </dgm:pt>
    <dgm:pt modelId="{1B8DB5BA-EBDD-43B2-958C-44AEEE8105B0}" type="sibTrans" cxnId="{D5A42213-3A24-49B6-9596-84B0D54CD772}">
      <dgm:prSet/>
      <dgm:spPr/>
      <dgm:t>
        <a:bodyPr/>
        <a:lstStyle/>
        <a:p>
          <a:endParaRPr lang="ru-RU"/>
        </a:p>
      </dgm:t>
    </dgm:pt>
    <dgm:pt modelId="{FEC10100-B181-4D55-910C-E017A2EC964C}" type="pres">
      <dgm:prSet presAssocID="{DBF4EA56-62BD-47FD-8B96-8170806E541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F20CD03-EF08-4D4B-8244-417BD321C8B3}" type="pres">
      <dgm:prSet presAssocID="{BB87A2B3-939D-4F90-AFEC-3481F28B0D87}" presName="parentLin" presStyleCnt="0"/>
      <dgm:spPr/>
    </dgm:pt>
    <dgm:pt modelId="{1CFFFD5C-E0B1-4DE0-9F6F-A5E035908999}" type="pres">
      <dgm:prSet presAssocID="{BB87A2B3-939D-4F90-AFEC-3481F28B0D87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A72A360F-6BC8-48AE-A857-3D89D2AF7484}" type="pres">
      <dgm:prSet presAssocID="{BB87A2B3-939D-4F90-AFEC-3481F28B0D87}" presName="parentText" presStyleLbl="node1" presStyleIdx="0" presStyleCnt="5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E3AA3A-529E-4379-8E75-E1FF8446DA41}" type="pres">
      <dgm:prSet presAssocID="{BB87A2B3-939D-4F90-AFEC-3481F28B0D87}" presName="negativeSpace" presStyleCnt="0"/>
      <dgm:spPr/>
    </dgm:pt>
    <dgm:pt modelId="{3C47C296-70B2-4CA9-9934-FB3203B194CD}" type="pres">
      <dgm:prSet presAssocID="{BB87A2B3-939D-4F90-AFEC-3481F28B0D87}" presName="childText" presStyleLbl="conFgAcc1" presStyleIdx="0" presStyleCnt="5">
        <dgm:presLayoutVars>
          <dgm:bulletEnabled val="1"/>
        </dgm:presLayoutVars>
      </dgm:prSet>
      <dgm:spPr/>
    </dgm:pt>
    <dgm:pt modelId="{3A2E3F9F-24EB-4BA0-9CBD-C36F8D144CF3}" type="pres">
      <dgm:prSet presAssocID="{B04F28B4-76D8-439F-A823-178B20FBDC60}" presName="spaceBetweenRectangles" presStyleCnt="0"/>
      <dgm:spPr/>
    </dgm:pt>
    <dgm:pt modelId="{8410B2E0-F5B3-4D2F-8821-147DEB69ACD0}" type="pres">
      <dgm:prSet presAssocID="{3FD0EF8E-8EAD-4B12-8F07-AEEA3E22B106}" presName="parentLin" presStyleCnt="0"/>
      <dgm:spPr/>
    </dgm:pt>
    <dgm:pt modelId="{FCA1002C-3C2E-40C0-AE54-FD1C11F88D39}" type="pres">
      <dgm:prSet presAssocID="{3FD0EF8E-8EAD-4B12-8F07-AEEA3E22B106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A65080AE-9804-46F2-AE93-E097DBC9E685}" type="pres">
      <dgm:prSet presAssocID="{3FD0EF8E-8EAD-4B12-8F07-AEEA3E22B106}" presName="parentText" presStyleLbl="node1" presStyleIdx="1" presStyleCnt="5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69CE7A-AE28-46A4-85CD-50A93C5C10EA}" type="pres">
      <dgm:prSet presAssocID="{3FD0EF8E-8EAD-4B12-8F07-AEEA3E22B106}" presName="negativeSpace" presStyleCnt="0"/>
      <dgm:spPr/>
    </dgm:pt>
    <dgm:pt modelId="{AFA5E5E6-3CF0-48DE-838B-33C13ECEC272}" type="pres">
      <dgm:prSet presAssocID="{3FD0EF8E-8EAD-4B12-8F07-AEEA3E22B106}" presName="childText" presStyleLbl="conFgAcc1" presStyleIdx="1" presStyleCnt="5">
        <dgm:presLayoutVars>
          <dgm:bulletEnabled val="1"/>
        </dgm:presLayoutVars>
      </dgm:prSet>
      <dgm:spPr/>
    </dgm:pt>
    <dgm:pt modelId="{F2F3B7CD-D7DE-4E90-8C4A-5CEBE81F70D4}" type="pres">
      <dgm:prSet presAssocID="{AC22B481-93FE-44D2-B0F0-95B033406F55}" presName="spaceBetweenRectangles" presStyleCnt="0"/>
      <dgm:spPr/>
    </dgm:pt>
    <dgm:pt modelId="{805B2927-6AF8-40CF-91C3-CF7A7F40584C}" type="pres">
      <dgm:prSet presAssocID="{7025AD48-4395-466C-8081-91AE53761792}" presName="parentLin" presStyleCnt="0"/>
      <dgm:spPr/>
    </dgm:pt>
    <dgm:pt modelId="{FB5E05A6-F25D-4F4B-B532-DEE2A05FE0F3}" type="pres">
      <dgm:prSet presAssocID="{7025AD48-4395-466C-8081-91AE53761792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9F5AB7B4-531F-409F-984D-38C28B4C7B96}" type="pres">
      <dgm:prSet presAssocID="{7025AD48-4395-466C-8081-91AE53761792}" presName="parentText" presStyleLbl="node1" presStyleIdx="2" presStyleCnt="5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A58221-04F4-4F77-9848-9350A8433832}" type="pres">
      <dgm:prSet presAssocID="{7025AD48-4395-466C-8081-91AE53761792}" presName="negativeSpace" presStyleCnt="0"/>
      <dgm:spPr/>
    </dgm:pt>
    <dgm:pt modelId="{F61514AC-8879-495D-8310-841279A53CFD}" type="pres">
      <dgm:prSet presAssocID="{7025AD48-4395-466C-8081-91AE53761792}" presName="childText" presStyleLbl="conFgAcc1" presStyleIdx="2" presStyleCnt="5">
        <dgm:presLayoutVars>
          <dgm:bulletEnabled val="1"/>
        </dgm:presLayoutVars>
      </dgm:prSet>
      <dgm:spPr/>
    </dgm:pt>
    <dgm:pt modelId="{A54BC05D-0A59-43B5-848F-19863376CF03}" type="pres">
      <dgm:prSet presAssocID="{472D356B-CF3D-40C2-9665-A625D149357D}" presName="spaceBetweenRectangles" presStyleCnt="0"/>
      <dgm:spPr/>
    </dgm:pt>
    <dgm:pt modelId="{E5A1255B-E104-4FB0-90D0-13E465A6B1B7}" type="pres">
      <dgm:prSet presAssocID="{6CE8904C-1289-4833-B6B0-BE6E9E247D1C}" presName="parentLin" presStyleCnt="0"/>
      <dgm:spPr/>
    </dgm:pt>
    <dgm:pt modelId="{AEE8613F-44F4-47A0-BC50-81EDEA1E04BE}" type="pres">
      <dgm:prSet presAssocID="{6CE8904C-1289-4833-B6B0-BE6E9E247D1C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1E2D9D2F-F81B-41A0-9737-2458450493E6}" type="pres">
      <dgm:prSet presAssocID="{6CE8904C-1289-4833-B6B0-BE6E9E247D1C}" presName="parentText" presStyleLbl="node1" presStyleIdx="3" presStyleCnt="5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000743-B8F2-43DA-A81B-EC749411B462}" type="pres">
      <dgm:prSet presAssocID="{6CE8904C-1289-4833-B6B0-BE6E9E247D1C}" presName="negativeSpace" presStyleCnt="0"/>
      <dgm:spPr/>
    </dgm:pt>
    <dgm:pt modelId="{80B08203-EFF4-4841-94C6-F41C1D8BD8DE}" type="pres">
      <dgm:prSet presAssocID="{6CE8904C-1289-4833-B6B0-BE6E9E247D1C}" presName="childText" presStyleLbl="conFgAcc1" presStyleIdx="3" presStyleCnt="5">
        <dgm:presLayoutVars>
          <dgm:bulletEnabled val="1"/>
        </dgm:presLayoutVars>
      </dgm:prSet>
      <dgm:spPr/>
    </dgm:pt>
    <dgm:pt modelId="{72B12667-E89E-4F0E-B191-F1705DD83842}" type="pres">
      <dgm:prSet presAssocID="{0514E1E6-FF01-42D7-81BE-42003257CB3A}" presName="spaceBetweenRectangles" presStyleCnt="0"/>
      <dgm:spPr/>
    </dgm:pt>
    <dgm:pt modelId="{962EFCB2-49CB-4B5D-BAEB-3C6412143341}" type="pres">
      <dgm:prSet presAssocID="{AC8D1544-161F-4028-8A62-BDBB74C048A2}" presName="parentLin" presStyleCnt="0"/>
      <dgm:spPr/>
    </dgm:pt>
    <dgm:pt modelId="{0F7C1E4E-F46F-489D-8A71-240F21EFC19C}" type="pres">
      <dgm:prSet presAssocID="{AC8D1544-161F-4028-8A62-BDBB74C048A2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B4B483D1-CBFC-4555-A3EC-D9F764B1E933}" type="pres">
      <dgm:prSet presAssocID="{AC8D1544-161F-4028-8A62-BDBB74C048A2}" presName="parentText" presStyleLbl="node1" presStyleIdx="4" presStyleCnt="5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E85529-B3BC-4D77-BB01-3085B5871EEE}" type="pres">
      <dgm:prSet presAssocID="{AC8D1544-161F-4028-8A62-BDBB74C048A2}" presName="negativeSpace" presStyleCnt="0"/>
      <dgm:spPr/>
    </dgm:pt>
    <dgm:pt modelId="{783784F3-8A22-4914-BC52-12EACBE518DC}" type="pres">
      <dgm:prSet presAssocID="{AC8D1544-161F-4028-8A62-BDBB74C048A2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C321E2F5-D0FC-4BA6-BE0F-D74233CBB568}" type="presOf" srcId="{3FD0EF8E-8EAD-4B12-8F07-AEEA3E22B106}" destId="{FCA1002C-3C2E-40C0-AE54-FD1C11F88D39}" srcOrd="0" destOrd="0" presId="urn:microsoft.com/office/officeart/2005/8/layout/list1"/>
    <dgm:cxn modelId="{BC52A0E0-D5E5-4D2A-8788-23C58969BFD6}" type="presOf" srcId="{AC8D1544-161F-4028-8A62-BDBB74C048A2}" destId="{0F7C1E4E-F46F-489D-8A71-240F21EFC19C}" srcOrd="0" destOrd="0" presId="urn:microsoft.com/office/officeart/2005/8/layout/list1"/>
    <dgm:cxn modelId="{FF6241EC-3072-4381-8E01-9F1B282DCDAB}" type="presOf" srcId="{6CE8904C-1289-4833-B6B0-BE6E9E247D1C}" destId="{1E2D9D2F-F81B-41A0-9737-2458450493E6}" srcOrd="1" destOrd="0" presId="urn:microsoft.com/office/officeart/2005/8/layout/list1"/>
    <dgm:cxn modelId="{BBD4B0CC-8D48-4AFB-A804-FDC426BFDA5F}" type="presOf" srcId="{7025AD48-4395-466C-8081-91AE53761792}" destId="{9F5AB7B4-531F-409F-984D-38C28B4C7B96}" srcOrd="1" destOrd="0" presId="urn:microsoft.com/office/officeart/2005/8/layout/list1"/>
    <dgm:cxn modelId="{B9C3EADC-9394-4E9A-88D1-B61521E10D8A}" srcId="{DBF4EA56-62BD-47FD-8B96-8170806E541B}" destId="{6CE8904C-1289-4833-B6B0-BE6E9E247D1C}" srcOrd="3" destOrd="0" parTransId="{A8D6C52F-2965-4FF2-AFDA-B28655B08216}" sibTransId="{0514E1E6-FF01-42D7-81BE-42003257CB3A}"/>
    <dgm:cxn modelId="{FD353CDA-B268-4B03-84CF-FEDEA550B8D9}" type="presOf" srcId="{DBF4EA56-62BD-47FD-8B96-8170806E541B}" destId="{FEC10100-B181-4D55-910C-E017A2EC964C}" srcOrd="0" destOrd="0" presId="urn:microsoft.com/office/officeart/2005/8/layout/list1"/>
    <dgm:cxn modelId="{B2A1FC2E-E450-45B8-9D8E-87FF70DE6278}" srcId="{DBF4EA56-62BD-47FD-8B96-8170806E541B}" destId="{BB87A2B3-939D-4F90-AFEC-3481F28B0D87}" srcOrd="0" destOrd="0" parTransId="{1023A022-FE6F-4761-80B0-CFD27F01D6AB}" sibTransId="{B04F28B4-76D8-439F-A823-178B20FBDC60}"/>
    <dgm:cxn modelId="{0D540F57-5EED-4A5A-864B-5DAE26DF2ED0}" type="presOf" srcId="{3FD0EF8E-8EAD-4B12-8F07-AEEA3E22B106}" destId="{A65080AE-9804-46F2-AE93-E097DBC9E685}" srcOrd="1" destOrd="0" presId="urn:microsoft.com/office/officeart/2005/8/layout/list1"/>
    <dgm:cxn modelId="{0D5D45E2-E938-4987-BC79-C4A3CA96FB1D}" type="presOf" srcId="{7025AD48-4395-466C-8081-91AE53761792}" destId="{FB5E05A6-F25D-4F4B-B532-DEE2A05FE0F3}" srcOrd="0" destOrd="0" presId="urn:microsoft.com/office/officeart/2005/8/layout/list1"/>
    <dgm:cxn modelId="{41564A8F-BD35-4D0D-BD98-10B0C5A56ECC}" type="presOf" srcId="{AC8D1544-161F-4028-8A62-BDBB74C048A2}" destId="{B4B483D1-CBFC-4555-A3EC-D9F764B1E933}" srcOrd="1" destOrd="0" presId="urn:microsoft.com/office/officeart/2005/8/layout/list1"/>
    <dgm:cxn modelId="{334FDB91-3B82-4FA8-BC0E-793608DDDBAA}" srcId="{DBF4EA56-62BD-47FD-8B96-8170806E541B}" destId="{7025AD48-4395-466C-8081-91AE53761792}" srcOrd="2" destOrd="0" parTransId="{AD9183BD-F686-456B-9B1B-2839FAE82B19}" sibTransId="{472D356B-CF3D-40C2-9665-A625D149357D}"/>
    <dgm:cxn modelId="{300EFF66-E346-47DF-B387-DF43E11EA4C6}" type="presOf" srcId="{BB87A2B3-939D-4F90-AFEC-3481F28B0D87}" destId="{A72A360F-6BC8-48AE-A857-3D89D2AF7484}" srcOrd="1" destOrd="0" presId="urn:microsoft.com/office/officeart/2005/8/layout/list1"/>
    <dgm:cxn modelId="{869DB9B5-0D88-40EC-AEE7-FF1ADBCC4DB4}" type="presOf" srcId="{6CE8904C-1289-4833-B6B0-BE6E9E247D1C}" destId="{AEE8613F-44F4-47A0-BC50-81EDEA1E04BE}" srcOrd="0" destOrd="0" presId="urn:microsoft.com/office/officeart/2005/8/layout/list1"/>
    <dgm:cxn modelId="{D5A42213-3A24-49B6-9596-84B0D54CD772}" srcId="{DBF4EA56-62BD-47FD-8B96-8170806E541B}" destId="{AC8D1544-161F-4028-8A62-BDBB74C048A2}" srcOrd="4" destOrd="0" parTransId="{CA9C1921-F6CD-4BD5-8DF4-871468CE4B57}" sibTransId="{1B8DB5BA-EBDD-43B2-958C-44AEEE8105B0}"/>
    <dgm:cxn modelId="{B874AE62-D6B4-4033-BB07-645E27AA1A7D}" srcId="{DBF4EA56-62BD-47FD-8B96-8170806E541B}" destId="{3FD0EF8E-8EAD-4B12-8F07-AEEA3E22B106}" srcOrd="1" destOrd="0" parTransId="{47D3223F-2B7F-450B-AE58-35F8A7DE5815}" sibTransId="{AC22B481-93FE-44D2-B0F0-95B033406F55}"/>
    <dgm:cxn modelId="{00C2812F-C94B-4BB7-BFD8-E2A7E4E11A3F}" type="presOf" srcId="{BB87A2B3-939D-4F90-AFEC-3481F28B0D87}" destId="{1CFFFD5C-E0B1-4DE0-9F6F-A5E035908999}" srcOrd="0" destOrd="0" presId="urn:microsoft.com/office/officeart/2005/8/layout/list1"/>
    <dgm:cxn modelId="{05D71BF5-20FE-4CE6-9859-B41CBACF6D25}" type="presParOf" srcId="{FEC10100-B181-4D55-910C-E017A2EC964C}" destId="{2F20CD03-EF08-4D4B-8244-417BD321C8B3}" srcOrd="0" destOrd="0" presId="urn:microsoft.com/office/officeart/2005/8/layout/list1"/>
    <dgm:cxn modelId="{C794F1CB-757F-4D7C-A80A-A9F2AAFD778D}" type="presParOf" srcId="{2F20CD03-EF08-4D4B-8244-417BD321C8B3}" destId="{1CFFFD5C-E0B1-4DE0-9F6F-A5E035908999}" srcOrd="0" destOrd="0" presId="urn:microsoft.com/office/officeart/2005/8/layout/list1"/>
    <dgm:cxn modelId="{6743CF4E-8DD3-4787-A56C-8D2A47B408F8}" type="presParOf" srcId="{2F20CD03-EF08-4D4B-8244-417BD321C8B3}" destId="{A72A360F-6BC8-48AE-A857-3D89D2AF7484}" srcOrd="1" destOrd="0" presId="urn:microsoft.com/office/officeart/2005/8/layout/list1"/>
    <dgm:cxn modelId="{549CC39B-EA94-464C-80C0-A6B4E53D4A34}" type="presParOf" srcId="{FEC10100-B181-4D55-910C-E017A2EC964C}" destId="{90E3AA3A-529E-4379-8E75-E1FF8446DA41}" srcOrd="1" destOrd="0" presId="urn:microsoft.com/office/officeart/2005/8/layout/list1"/>
    <dgm:cxn modelId="{B3B2C037-8E54-403D-AB31-FA49F2499392}" type="presParOf" srcId="{FEC10100-B181-4D55-910C-E017A2EC964C}" destId="{3C47C296-70B2-4CA9-9934-FB3203B194CD}" srcOrd="2" destOrd="0" presId="urn:microsoft.com/office/officeart/2005/8/layout/list1"/>
    <dgm:cxn modelId="{0B82AB65-9F14-4D4B-9C47-FBD68DC94EA0}" type="presParOf" srcId="{FEC10100-B181-4D55-910C-E017A2EC964C}" destId="{3A2E3F9F-24EB-4BA0-9CBD-C36F8D144CF3}" srcOrd="3" destOrd="0" presId="urn:microsoft.com/office/officeart/2005/8/layout/list1"/>
    <dgm:cxn modelId="{2E3D663E-382F-4002-BF99-3DAEF649B3FE}" type="presParOf" srcId="{FEC10100-B181-4D55-910C-E017A2EC964C}" destId="{8410B2E0-F5B3-4D2F-8821-147DEB69ACD0}" srcOrd="4" destOrd="0" presId="urn:microsoft.com/office/officeart/2005/8/layout/list1"/>
    <dgm:cxn modelId="{1DFC2556-CFB4-492B-8BF3-1CB0816C0C87}" type="presParOf" srcId="{8410B2E0-F5B3-4D2F-8821-147DEB69ACD0}" destId="{FCA1002C-3C2E-40C0-AE54-FD1C11F88D39}" srcOrd="0" destOrd="0" presId="urn:microsoft.com/office/officeart/2005/8/layout/list1"/>
    <dgm:cxn modelId="{E5489308-0FD5-426D-B2E1-1BB6ABB3AFF3}" type="presParOf" srcId="{8410B2E0-F5B3-4D2F-8821-147DEB69ACD0}" destId="{A65080AE-9804-46F2-AE93-E097DBC9E685}" srcOrd="1" destOrd="0" presId="urn:microsoft.com/office/officeart/2005/8/layout/list1"/>
    <dgm:cxn modelId="{27A1949C-B0AA-49AB-8D3B-8FC84BF279D0}" type="presParOf" srcId="{FEC10100-B181-4D55-910C-E017A2EC964C}" destId="{D969CE7A-AE28-46A4-85CD-50A93C5C10EA}" srcOrd="5" destOrd="0" presId="urn:microsoft.com/office/officeart/2005/8/layout/list1"/>
    <dgm:cxn modelId="{304A14DC-DADC-4CF5-8FC8-45D2A80DA836}" type="presParOf" srcId="{FEC10100-B181-4D55-910C-E017A2EC964C}" destId="{AFA5E5E6-3CF0-48DE-838B-33C13ECEC272}" srcOrd="6" destOrd="0" presId="urn:microsoft.com/office/officeart/2005/8/layout/list1"/>
    <dgm:cxn modelId="{1677F1A2-8D44-4226-B9FB-C6E3F5CF0518}" type="presParOf" srcId="{FEC10100-B181-4D55-910C-E017A2EC964C}" destId="{F2F3B7CD-D7DE-4E90-8C4A-5CEBE81F70D4}" srcOrd="7" destOrd="0" presId="urn:microsoft.com/office/officeart/2005/8/layout/list1"/>
    <dgm:cxn modelId="{453A550C-C461-4D3E-93D8-F06A35725241}" type="presParOf" srcId="{FEC10100-B181-4D55-910C-E017A2EC964C}" destId="{805B2927-6AF8-40CF-91C3-CF7A7F40584C}" srcOrd="8" destOrd="0" presId="urn:microsoft.com/office/officeart/2005/8/layout/list1"/>
    <dgm:cxn modelId="{7F52D6F6-85C9-40BE-B353-29159DEE085F}" type="presParOf" srcId="{805B2927-6AF8-40CF-91C3-CF7A7F40584C}" destId="{FB5E05A6-F25D-4F4B-B532-DEE2A05FE0F3}" srcOrd="0" destOrd="0" presId="urn:microsoft.com/office/officeart/2005/8/layout/list1"/>
    <dgm:cxn modelId="{95DC5783-4ABA-48EE-A6F5-2B18C7BF5772}" type="presParOf" srcId="{805B2927-6AF8-40CF-91C3-CF7A7F40584C}" destId="{9F5AB7B4-531F-409F-984D-38C28B4C7B96}" srcOrd="1" destOrd="0" presId="urn:microsoft.com/office/officeart/2005/8/layout/list1"/>
    <dgm:cxn modelId="{8B03AA38-539A-4A1C-8278-197F49F8C4C0}" type="presParOf" srcId="{FEC10100-B181-4D55-910C-E017A2EC964C}" destId="{F0A58221-04F4-4F77-9848-9350A8433832}" srcOrd="9" destOrd="0" presId="urn:microsoft.com/office/officeart/2005/8/layout/list1"/>
    <dgm:cxn modelId="{717869B8-78A6-4CE6-A67F-C1EADC88702D}" type="presParOf" srcId="{FEC10100-B181-4D55-910C-E017A2EC964C}" destId="{F61514AC-8879-495D-8310-841279A53CFD}" srcOrd="10" destOrd="0" presId="urn:microsoft.com/office/officeart/2005/8/layout/list1"/>
    <dgm:cxn modelId="{630CCE41-0BFA-4FBA-82C1-4CA5227A7662}" type="presParOf" srcId="{FEC10100-B181-4D55-910C-E017A2EC964C}" destId="{A54BC05D-0A59-43B5-848F-19863376CF03}" srcOrd="11" destOrd="0" presId="urn:microsoft.com/office/officeart/2005/8/layout/list1"/>
    <dgm:cxn modelId="{3019666A-DCA4-4167-927F-CF5FB8B8460C}" type="presParOf" srcId="{FEC10100-B181-4D55-910C-E017A2EC964C}" destId="{E5A1255B-E104-4FB0-90D0-13E465A6B1B7}" srcOrd="12" destOrd="0" presId="urn:microsoft.com/office/officeart/2005/8/layout/list1"/>
    <dgm:cxn modelId="{D302D0E6-BE2E-4EFB-A4E7-0442516087E1}" type="presParOf" srcId="{E5A1255B-E104-4FB0-90D0-13E465A6B1B7}" destId="{AEE8613F-44F4-47A0-BC50-81EDEA1E04BE}" srcOrd="0" destOrd="0" presId="urn:microsoft.com/office/officeart/2005/8/layout/list1"/>
    <dgm:cxn modelId="{75A8E8B7-1E1C-40A3-9913-6F031F039B1B}" type="presParOf" srcId="{E5A1255B-E104-4FB0-90D0-13E465A6B1B7}" destId="{1E2D9D2F-F81B-41A0-9737-2458450493E6}" srcOrd="1" destOrd="0" presId="urn:microsoft.com/office/officeart/2005/8/layout/list1"/>
    <dgm:cxn modelId="{26A1B608-30C3-44E0-8F81-363B3061B9E5}" type="presParOf" srcId="{FEC10100-B181-4D55-910C-E017A2EC964C}" destId="{5D000743-B8F2-43DA-A81B-EC749411B462}" srcOrd="13" destOrd="0" presId="urn:microsoft.com/office/officeart/2005/8/layout/list1"/>
    <dgm:cxn modelId="{30DFEE65-331A-4B79-B05F-2D9D974EF63C}" type="presParOf" srcId="{FEC10100-B181-4D55-910C-E017A2EC964C}" destId="{80B08203-EFF4-4841-94C6-F41C1D8BD8DE}" srcOrd="14" destOrd="0" presId="urn:microsoft.com/office/officeart/2005/8/layout/list1"/>
    <dgm:cxn modelId="{B98197EA-AF3C-4BF5-BD68-867D63F90078}" type="presParOf" srcId="{FEC10100-B181-4D55-910C-E017A2EC964C}" destId="{72B12667-E89E-4F0E-B191-F1705DD83842}" srcOrd="15" destOrd="0" presId="urn:microsoft.com/office/officeart/2005/8/layout/list1"/>
    <dgm:cxn modelId="{3BE211DF-F022-40E9-8611-9F78593CE2E6}" type="presParOf" srcId="{FEC10100-B181-4D55-910C-E017A2EC964C}" destId="{962EFCB2-49CB-4B5D-BAEB-3C6412143341}" srcOrd="16" destOrd="0" presId="urn:microsoft.com/office/officeart/2005/8/layout/list1"/>
    <dgm:cxn modelId="{DF3B22DB-DF25-41D8-89F0-853E19C34105}" type="presParOf" srcId="{962EFCB2-49CB-4B5D-BAEB-3C6412143341}" destId="{0F7C1E4E-F46F-489D-8A71-240F21EFC19C}" srcOrd="0" destOrd="0" presId="urn:microsoft.com/office/officeart/2005/8/layout/list1"/>
    <dgm:cxn modelId="{3071DE47-AAEC-435B-9AB7-87ED8638423B}" type="presParOf" srcId="{962EFCB2-49CB-4B5D-BAEB-3C6412143341}" destId="{B4B483D1-CBFC-4555-A3EC-D9F764B1E933}" srcOrd="1" destOrd="0" presId="urn:microsoft.com/office/officeart/2005/8/layout/list1"/>
    <dgm:cxn modelId="{0F599FBF-54BF-4F6A-B0BF-15D7271E8774}" type="presParOf" srcId="{FEC10100-B181-4D55-910C-E017A2EC964C}" destId="{35E85529-B3BC-4D77-BB01-3085B5871EEE}" srcOrd="17" destOrd="0" presId="urn:microsoft.com/office/officeart/2005/8/layout/list1"/>
    <dgm:cxn modelId="{0DE470C7-DAA3-42D6-B68F-1BAA84898D73}" type="presParOf" srcId="{FEC10100-B181-4D55-910C-E017A2EC964C}" destId="{783784F3-8A22-4914-BC52-12EACBE518DC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212A550-C1F6-4B5A-B2E9-1702CEC74D1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B4A52F4-1993-4FA9-BBBA-A37980A914A4}">
      <dgm:prSet phldrT="[Текст]" custT="1"/>
      <dgm:spPr>
        <a:noFill/>
        <a:ln>
          <a:solidFill>
            <a:schemeClr val="tx1"/>
          </a:solidFill>
        </a:ln>
      </dgm:spPr>
      <dgm:t>
        <a:bodyPr/>
        <a:lstStyle/>
        <a:p>
          <a:pPr algn="ctr"/>
          <a:r>
            <a:rPr lang="ru-RU" sz="1600" b="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Из-за невозможности выплеснуть накопленную агрессию здоровым путем, "особенный" подросток переключается на родителя: во время кормлений, ношения на руках или купании он может кусаться, плеваться, вырываться. Или начинает портить вещи, до которых может дотянуться: кусать и рвать постель, бортики кроваток, игрушки.</a:t>
          </a:r>
          <a:endParaRPr lang="ru-RU" sz="1600" b="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F42EE403-70E9-461D-B179-B36EFA7B37D2}" type="parTrans" cxnId="{55702A33-B791-46CC-9111-FD7940199EAC}">
      <dgm:prSet/>
      <dgm:spPr/>
      <dgm:t>
        <a:bodyPr/>
        <a:lstStyle/>
        <a:p>
          <a:endParaRPr lang="ru-RU"/>
        </a:p>
      </dgm:t>
    </dgm:pt>
    <dgm:pt modelId="{95453676-6615-4B91-9C16-6928CA397EB1}" type="sibTrans" cxnId="{55702A33-B791-46CC-9111-FD7940199EAC}">
      <dgm:prSet/>
      <dgm:spPr/>
      <dgm:t>
        <a:bodyPr/>
        <a:lstStyle/>
        <a:p>
          <a:endParaRPr lang="ru-RU"/>
        </a:p>
      </dgm:t>
    </dgm:pt>
    <dgm:pt modelId="{CBE167A0-27AD-4B95-A5C2-9E19420EE369}">
      <dgm:prSet phldrT="[Текст]" custT="1"/>
      <dgm:spPr>
        <a:noFill/>
        <a:ln>
          <a:solidFill>
            <a:schemeClr val="tx1"/>
          </a:solidFill>
        </a:ln>
      </dgm:spPr>
      <dgm:t>
        <a:bodyPr/>
        <a:lstStyle/>
        <a:p>
          <a:pPr algn="ctr"/>
          <a:r>
            <a:rPr lang="ru-RU" sz="1600" b="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Меняются и пищевые предпочтения. Ребенок может отказаться от привычной и любимой им ранее пищи, пристраститься к сладкому. Или появится чрезмерный аппетит, что вкупе с малоподвижностью может привести к ожирению. </a:t>
          </a:r>
          <a:endParaRPr lang="ru-RU" sz="1600" b="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4FA24EFE-3F37-4686-ABD1-2B22681B1CC7}" type="parTrans" cxnId="{78C19028-26F4-491F-A39A-E8F0F91E8149}">
      <dgm:prSet/>
      <dgm:spPr/>
      <dgm:t>
        <a:bodyPr/>
        <a:lstStyle/>
        <a:p>
          <a:endParaRPr lang="ru-RU"/>
        </a:p>
      </dgm:t>
    </dgm:pt>
    <dgm:pt modelId="{CEA985FC-2A2E-4F45-ACAB-235F87424A6E}" type="sibTrans" cxnId="{78C19028-26F4-491F-A39A-E8F0F91E8149}">
      <dgm:prSet/>
      <dgm:spPr/>
      <dgm:t>
        <a:bodyPr/>
        <a:lstStyle/>
        <a:p>
          <a:endParaRPr lang="ru-RU"/>
        </a:p>
      </dgm:t>
    </dgm:pt>
    <dgm:pt modelId="{CD82D07E-E778-4E0F-B281-E9A21D4F92E5}">
      <dgm:prSet phldrT="[Текст]" custT="1"/>
      <dgm:spPr>
        <a:noFill/>
        <a:ln>
          <a:solidFill>
            <a:schemeClr val="tx1"/>
          </a:solidFill>
        </a:ln>
      </dgm:spPr>
      <dgm:t>
        <a:bodyPr/>
        <a:lstStyle/>
        <a:p>
          <a:pPr algn="ctr"/>
          <a:r>
            <a:rPr lang="ru-RU" sz="1600" b="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Могут обостриться различные </a:t>
          </a:r>
          <a:r>
            <a:rPr lang="ru-RU" sz="1600" b="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заболевания</a:t>
          </a:r>
          <a:endParaRPr lang="ru-RU" sz="1600" b="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FDA9F3C4-CFA4-4638-8ED6-4647E16A774B}" type="parTrans" cxnId="{3A20CF12-0537-4926-8C72-91555DD7B84F}">
      <dgm:prSet/>
      <dgm:spPr/>
      <dgm:t>
        <a:bodyPr/>
        <a:lstStyle/>
        <a:p>
          <a:endParaRPr lang="ru-RU"/>
        </a:p>
      </dgm:t>
    </dgm:pt>
    <dgm:pt modelId="{0AA4CFB2-2752-4276-931E-695406F7F1F1}" type="sibTrans" cxnId="{3A20CF12-0537-4926-8C72-91555DD7B84F}">
      <dgm:prSet/>
      <dgm:spPr/>
      <dgm:t>
        <a:bodyPr/>
        <a:lstStyle/>
        <a:p>
          <a:endParaRPr lang="ru-RU"/>
        </a:p>
      </dgm:t>
    </dgm:pt>
    <dgm:pt modelId="{9F2B3275-FAA4-41C2-8686-CA1A20C48453}" type="pres">
      <dgm:prSet presAssocID="{7212A550-C1F6-4B5A-B2E9-1702CEC74D1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E4B23BE-9C47-4FF9-B587-A4E8310370C9}" type="pres">
      <dgm:prSet presAssocID="{3B4A52F4-1993-4FA9-BBBA-A37980A914A4}" presName="parentLin" presStyleCnt="0"/>
      <dgm:spPr/>
    </dgm:pt>
    <dgm:pt modelId="{925465EB-7237-4EAF-965C-3EF42C59A325}" type="pres">
      <dgm:prSet presAssocID="{3B4A52F4-1993-4FA9-BBBA-A37980A914A4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1A282CA6-7202-4A7F-B7C3-DB3AF61C38C1}" type="pres">
      <dgm:prSet presAssocID="{3B4A52F4-1993-4FA9-BBBA-A37980A914A4}" presName="parentText" presStyleLbl="node1" presStyleIdx="0" presStyleCnt="3" custScaleX="13849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E67BCE-523F-433B-8717-49B5D43F74C3}" type="pres">
      <dgm:prSet presAssocID="{3B4A52F4-1993-4FA9-BBBA-A37980A914A4}" presName="negativeSpace" presStyleCnt="0"/>
      <dgm:spPr/>
    </dgm:pt>
    <dgm:pt modelId="{7240D03C-225B-4C52-BC7A-05B6F518418E}" type="pres">
      <dgm:prSet presAssocID="{3B4A52F4-1993-4FA9-BBBA-A37980A914A4}" presName="childText" presStyleLbl="conFgAcc1" presStyleIdx="0" presStyleCnt="3">
        <dgm:presLayoutVars>
          <dgm:bulletEnabled val="1"/>
        </dgm:presLayoutVars>
      </dgm:prSet>
      <dgm:spPr/>
    </dgm:pt>
    <dgm:pt modelId="{39CCDA0A-EBD3-418F-AD02-AD806BC84FAE}" type="pres">
      <dgm:prSet presAssocID="{95453676-6615-4B91-9C16-6928CA397EB1}" presName="spaceBetweenRectangles" presStyleCnt="0"/>
      <dgm:spPr/>
    </dgm:pt>
    <dgm:pt modelId="{C1C1982D-2144-4728-86C7-A24DFBDC4225}" type="pres">
      <dgm:prSet presAssocID="{CBE167A0-27AD-4B95-A5C2-9E19420EE369}" presName="parentLin" presStyleCnt="0"/>
      <dgm:spPr/>
    </dgm:pt>
    <dgm:pt modelId="{F7054056-D1FD-4790-964F-D75FAC553560}" type="pres">
      <dgm:prSet presAssocID="{CBE167A0-27AD-4B95-A5C2-9E19420EE369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7348AADD-8715-4FFE-8230-7846D1EAF728}" type="pres">
      <dgm:prSet presAssocID="{CBE167A0-27AD-4B95-A5C2-9E19420EE369}" presName="parentText" presStyleLbl="node1" presStyleIdx="1" presStyleCnt="3" custScaleX="13849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C113A1-E7D7-48D4-9783-C1441C71ACB0}" type="pres">
      <dgm:prSet presAssocID="{CBE167A0-27AD-4B95-A5C2-9E19420EE369}" presName="negativeSpace" presStyleCnt="0"/>
      <dgm:spPr/>
    </dgm:pt>
    <dgm:pt modelId="{374F084F-B72E-446F-AA13-30168A998078}" type="pres">
      <dgm:prSet presAssocID="{CBE167A0-27AD-4B95-A5C2-9E19420EE369}" presName="childText" presStyleLbl="conFgAcc1" presStyleIdx="1" presStyleCnt="3">
        <dgm:presLayoutVars>
          <dgm:bulletEnabled val="1"/>
        </dgm:presLayoutVars>
      </dgm:prSet>
      <dgm:spPr/>
    </dgm:pt>
    <dgm:pt modelId="{E280E454-013F-45C2-81AF-C9D8A934744C}" type="pres">
      <dgm:prSet presAssocID="{CEA985FC-2A2E-4F45-ACAB-235F87424A6E}" presName="spaceBetweenRectangles" presStyleCnt="0"/>
      <dgm:spPr/>
    </dgm:pt>
    <dgm:pt modelId="{BA61D8A7-A148-4B40-A51F-35E82CD651B3}" type="pres">
      <dgm:prSet presAssocID="{CD82D07E-E778-4E0F-B281-E9A21D4F92E5}" presName="parentLin" presStyleCnt="0"/>
      <dgm:spPr/>
    </dgm:pt>
    <dgm:pt modelId="{D18A0F9A-72EB-4EDF-ADB1-74AC847716A3}" type="pres">
      <dgm:prSet presAssocID="{CD82D07E-E778-4E0F-B281-E9A21D4F92E5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CE44DCD4-3420-4C11-A418-E3D98C6DAD7D}" type="pres">
      <dgm:prSet presAssocID="{CD82D07E-E778-4E0F-B281-E9A21D4F92E5}" presName="parentText" presStyleLbl="node1" presStyleIdx="2" presStyleCnt="3" custScaleX="13849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5447E8-FDEE-4DA3-BFF5-DCFBCE848864}" type="pres">
      <dgm:prSet presAssocID="{CD82D07E-E778-4E0F-B281-E9A21D4F92E5}" presName="negativeSpace" presStyleCnt="0"/>
      <dgm:spPr/>
    </dgm:pt>
    <dgm:pt modelId="{16DF0289-0796-4F87-8D27-AFEAEFBBED7F}" type="pres">
      <dgm:prSet presAssocID="{CD82D07E-E778-4E0F-B281-E9A21D4F92E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03C75E16-5933-4025-8328-4AC323CCD3A8}" type="presOf" srcId="{3B4A52F4-1993-4FA9-BBBA-A37980A914A4}" destId="{925465EB-7237-4EAF-965C-3EF42C59A325}" srcOrd="0" destOrd="0" presId="urn:microsoft.com/office/officeart/2005/8/layout/list1"/>
    <dgm:cxn modelId="{213484F4-B564-41CB-B752-AEBE62FFA07E}" type="presOf" srcId="{CD82D07E-E778-4E0F-B281-E9A21D4F92E5}" destId="{D18A0F9A-72EB-4EDF-ADB1-74AC847716A3}" srcOrd="0" destOrd="0" presId="urn:microsoft.com/office/officeart/2005/8/layout/list1"/>
    <dgm:cxn modelId="{B110DEDB-3C18-497B-8891-DBECC1BF6D17}" type="presOf" srcId="{CD82D07E-E778-4E0F-B281-E9A21D4F92E5}" destId="{CE44DCD4-3420-4C11-A418-E3D98C6DAD7D}" srcOrd="1" destOrd="0" presId="urn:microsoft.com/office/officeart/2005/8/layout/list1"/>
    <dgm:cxn modelId="{95071AF8-174D-49B0-9C3F-96988BF0588D}" type="presOf" srcId="{3B4A52F4-1993-4FA9-BBBA-A37980A914A4}" destId="{1A282CA6-7202-4A7F-B7C3-DB3AF61C38C1}" srcOrd="1" destOrd="0" presId="urn:microsoft.com/office/officeart/2005/8/layout/list1"/>
    <dgm:cxn modelId="{55702A33-B791-46CC-9111-FD7940199EAC}" srcId="{7212A550-C1F6-4B5A-B2E9-1702CEC74D1A}" destId="{3B4A52F4-1993-4FA9-BBBA-A37980A914A4}" srcOrd="0" destOrd="0" parTransId="{F42EE403-70E9-461D-B179-B36EFA7B37D2}" sibTransId="{95453676-6615-4B91-9C16-6928CA397EB1}"/>
    <dgm:cxn modelId="{78C19028-26F4-491F-A39A-E8F0F91E8149}" srcId="{7212A550-C1F6-4B5A-B2E9-1702CEC74D1A}" destId="{CBE167A0-27AD-4B95-A5C2-9E19420EE369}" srcOrd="1" destOrd="0" parTransId="{4FA24EFE-3F37-4686-ABD1-2B22681B1CC7}" sibTransId="{CEA985FC-2A2E-4F45-ACAB-235F87424A6E}"/>
    <dgm:cxn modelId="{BA0A0B85-7626-4953-A21D-EFB639D627E1}" type="presOf" srcId="{CBE167A0-27AD-4B95-A5C2-9E19420EE369}" destId="{F7054056-D1FD-4790-964F-D75FAC553560}" srcOrd="0" destOrd="0" presId="urn:microsoft.com/office/officeart/2005/8/layout/list1"/>
    <dgm:cxn modelId="{4E80C345-AAD6-4B3E-BFE9-59B9D6EF5191}" type="presOf" srcId="{7212A550-C1F6-4B5A-B2E9-1702CEC74D1A}" destId="{9F2B3275-FAA4-41C2-8686-CA1A20C48453}" srcOrd="0" destOrd="0" presId="urn:microsoft.com/office/officeart/2005/8/layout/list1"/>
    <dgm:cxn modelId="{3A20CF12-0537-4926-8C72-91555DD7B84F}" srcId="{7212A550-C1F6-4B5A-B2E9-1702CEC74D1A}" destId="{CD82D07E-E778-4E0F-B281-E9A21D4F92E5}" srcOrd="2" destOrd="0" parTransId="{FDA9F3C4-CFA4-4638-8ED6-4647E16A774B}" sibTransId="{0AA4CFB2-2752-4276-931E-695406F7F1F1}"/>
    <dgm:cxn modelId="{16357E2B-6D92-494C-BC00-E7C31E58B1F3}" type="presOf" srcId="{CBE167A0-27AD-4B95-A5C2-9E19420EE369}" destId="{7348AADD-8715-4FFE-8230-7846D1EAF728}" srcOrd="1" destOrd="0" presId="urn:microsoft.com/office/officeart/2005/8/layout/list1"/>
    <dgm:cxn modelId="{90FBAA9E-3582-4BA7-9734-886EE0B4557C}" type="presParOf" srcId="{9F2B3275-FAA4-41C2-8686-CA1A20C48453}" destId="{9E4B23BE-9C47-4FF9-B587-A4E8310370C9}" srcOrd="0" destOrd="0" presId="urn:microsoft.com/office/officeart/2005/8/layout/list1"/>
    <dgm:cxn modelId="{CE518447-0B9A-42C3-96F9-4B634DF30B1D}" type="presParOf" srcId="{9E4B23BE-9C47-4FF9-B587-A4E8310370C9}" destId="{925465EB-7237-4EAF-965C-3EF42C59A325}" srcOrd="0" destOrd="0" presId="urn:microsoft.com/office/officeart/2005/8/layout/list1"/>
    <dgm:cxn modelId="{338B3E2B-E428-497C-89CB-2355EEC0208D}" type="presParOf" srcId="{9E4B23BE-9C47-4FF9-B587-A4E8310370C9}" destId="{1A282CA6-7202-4A7F-B7C3-DB3AF61C38C1}" srcOrd="1" destOrd="0" presId="urn:microsoft.com/office/officeart/2005/8/layout/list1"/>
    <dgm:cxn modelId="{28078CA9-66E5-4B91-BD39-354ADB9BF526}" type="presParOf" srcId="{9F2B3275-FAA4-41C2-8686-CA1A20C48453}" destId="{8DE67BCE-523F-433B-8717-49B5D43F74C3}" srcOrd="1" destOrd="0" presId="urn:microsoft.com/office/officeart/2005/8/layout/list1"/>
    <dgm:cxn modelId="{3A12D375-7774-4845-A622-2DB412DC37DB}" type="presParOf" srcId="{9F2B3275-FAA4-41C2-8686-CA1A20C48453}" destId="{7240D03C-225B-4C52-BC7A-05B6F518418E}" srcOrd="2" destOrd="0" presId="urn:microsoft.com/office/officeart/2005/8/layout/list1"/>
    <dgm:cxn modelId="{DCE2C372-68EA-4B31-B966-467FAB6862DE}" type="presParOf" srcId="{9F2B3275-FAA4-41C2-8686-CA1A20C48453}" destId="{39CCDA0A-EBD3-418F-AD02-AD806BC84FAE}" srcOrd="3" destOrd="0" presId="urn:microsoft.com/office/officeart/2005/8/layout/list1"/>
    <dgm:cxn modelId="{0393385F-3CD4-4A75-9048-B7B697D9DB7C}" type="presParOf" srcId="{9F2B3275-FAA4-41C2-8686-CA1A20C48453}" destId="{C1C1982D-2144-4728-86C7-A24DFBDC4225}" srcOrd="4" destOrd="0" presId="urn:microsoft.com/office/officeart/2005/8/layout/list1"/>
    <dgm:cxn modelId="{F04D20E7-C01D-447D-AD13-2B05EB1366ED}" type="presParOf" srcId="{C1C1982D-2144-4728-86C7-A24DFBDC4225}" destId="{F7054056-D1FD-4790-964F-D75FAC553560}" srcOrd="0" destOrd="0" presId="urn:microsoft.com/office/officeart/2005/8/layout/list1"/>
    <dgm:cxn modelId="{54E4513F-197E-4BB4-9965-ED1232BAC299}" type="presParOf" srcId="{C1C1982D-2144-4728-86C7-A24DFBDC4225}" destId="{7348AADD-8715-4FFE-8230-7846D1EAF728}" srcOrd="1" destOrd="0" presId="urn:microsoft.com/office/officeart/2005/8/layout/list1"/>
    <dgm:cxn modelId="{D9F90588-DEC6-40D0-AE0F-EC9E0C6288C1}" type="presParOf" srcId="{9F2B3275-FAA4-41C2-8686-CA1A20C48453}" destId="{97C113A1-E7D7-48D4-9783-C1441C71ACB0}" srcOrd="5" destOrd="0" presId="urn:microsoft.com/office/officeart/2005/8/layout/list1"/>
    <dgm:cxn modelId="{6C7FDD05-0525-478E-B1EC-42261AD1AC33}" type="presParOf" srcId="{9F2B3275-FAA4-41C2-8686-CA1A20C48453}" destId="{374F084F-B72E-446F-AA13-30168A998078}" srcOrd="6" destOrd="0" presId="urn:microsoft.com/office/officeart/2005/8/layout/list1"/>
    <dgm:cxn modelId="{B4E78D24-8B07-4DF1-A49C-F71DFCDB23AB}" type="presParOf" srcId="{9F2B3275-FAA4-41C2-8686-CA1A20C48453}" destId="{E280E454-013F-45C2-81AF-C9D8A934744C}" srcOrd="7" destOrd="0" presId="urn:microsoft.com/office/officeart/2005/8/layout/list1"/>
    <dgm:cxn modelId="{5F9DC8E1-BC36-43B3-BC47-691E4642F738}" type="presParOf" srcId="{9F2B3275-FAA4-41C2-8686-CA1A20C48453}" destId="{BA61D8A7-A148-4B40-A51F-35E82CD651B3}" srcOrd="8" destOrd="0" presId="urn:microsoft.com/office/officeart/2005/8/layout/list1"/>
    <dgm:cxn modelId="{2A0EB197-2FF6-4360-9FE4-029B4E1DA62A}" type="presParOf" srcId="{BA61D8A7-A148-4B40-A51F-35E82CD651B3}" destId="{D18A0F9A-72EB-4EDF-ADB1-74AC847716A3}" srcOrd="0" destOrd="0" presId="urn:microsoft.com/office/officeart/2005/8/layout/list1"/>
    <dgm:cxn modelId="{2E960EC3-375D-494F-8711-87F2DB202018}" type="presParOf" srcId="{BA61D8A7-A148-4B40-A51F-35E82CD651B3}" destId="{CE44DCD4-3420-4C11-A418-E3D98C6DAD7D}" srcOrd="1" destOrd="0" presId="urn:microsoft.com/office/officeart/2005/8/layout/list1"/>
    <dgm:cxn modelId="{90C3390A-50E0-40C3-9565-7D62763DC0D4}" type="presParOf" srcId="{9F2B3275-FAA4-41C2-8686-CA1A20C48453}" destId="{505447E8-FDEE-4DA3-BFF5-DCFBCE848864}" srcOrd="9" destOrd="0" presId="urn:microsoft.com/office/officeart/2005/8/layout/list1"/>
    <dgm:cxn modelId="{4A8A6BD0-5A93-47D8-A92D-12DA6764D91D}" type="presParOf" srcId="{9F2B3275-FAA4-41C2-8686-CA1A20C48453}" destId="{16DF0289-0796-4F87-8D27-AFEAEFBBED7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1D1DA19-9D4E-4688-AA87-69B1FBC99C89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0296CF35-1EE7-4BCF-9B65-502AC6A9FDA4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Работа со страхами (тревога, пугливость) ребенка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аутиста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DC375F-00E9-4D65-97B7-E0CEEC43E92D}" type="parTrans" cxnId="{C75984D9-17C7-4FD9-9818-65D947910A08}">
      <dgm:prSet/>
      <dgm:spPr/>
      <dgm:t>
        <a:bodyPr/>
        <a:lstStyle/>
        <a:p>
          <a:endParaRPr lang="ru-RU"/>
        </a:p>
      </dgm:t>
    </dgm:pt>
    <dgm:pt modelId="{B39FCFBF-D4D5-4412-933F-562000546F57}" type="sibTrans" cxnId="{C75984D9-17C7-4FD9-9818-65D947910A08}">
      <dgm:prSet/>
      <dgm:spPr/>
      <dgm:t>
        <a:bodyPr/>
        <a:lstStyle/>
        <a:p>
          <a:endParaRPr lang="ru-RU"/>
        </a:p>
      </dgm:t>
    </dgm:pt>
    <dgm:pt modelId="{A4071EFB-3497-48EB-BE91-134CD12B8D92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Работа с агрессией или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самоагрессией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(«Внутренние» крики «не можешь», «не хочешь» нарушают попытки занятий с такими детьми)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6BAC84-C9E0-4A45-A7E6-5DDFD6701BCD}" type="parTrans" cxnId="{9468F753-7DC2-41A2-A2BC-C0D86B77EE00}">
      <dgm:prSet/>
      <dgm:spPr/>
      <dgm:t>
        <a:bodyPr/>
        <a:lstStyle/>
        <a:p>
          <a:endParaRPr lang="ru-RU"/>
        </a:p>
      </dgm:t>
    </dgm:pt>
    <dgm:pt modelId="{9510D752-B1CA-49E2-97B0-B10E2840F662}" type="sibTrans" cxnId="{9468F753-7DC2-41A2-A2BC-C0D86B77EE00}">
      <dgm:prSet/>
      <dgm:spPr/>
      <dgm:t>
        <a:bodyPr/>
        <a:lstStyle/>
        <a:p>
          <a:endParaRPr lang="ru-RU"/>
        </a:p>
      </dgm:t>
    </dgm:pt>
    <dgm:pt modelId="{332C1FD9-E6D1-45C4-82CE-DD59DF572D0C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Включение ребенка в деятельность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80968E-1569-42AE-9361-34C98827BCF3}" type="parTrans" cxnId="{C4E139FD-60A5-4F41-A70D-935F7E0462E7}">
      <dgm:prSet/>
      <dgm:spPr/>
      <dgm:t>
        <a:bodyPr/>
        <a:lstStyle/>
        <a:p>
          <a:endParaRPr lang="ru-RU"/>
        </a:p>
      </dgm:t>
    </dgm:pt>
    <dgm:pt modelId="{F3EC2CF7-9DAD-45D3-8C7F-A300B827E1CE}" type="sibTrans" cxnId="{C4E139FD-60A5-4F41-A70D-935F7E0462E7}">
      <dgm:prSet/>
      <dgm:spPr/>
      <dgm:t>
        <a:bodyPr/>
        <a:lstStyle/>
        <a:p>
          <a:endParaRPr lang="ru-RU"/>
        </a:p>
      </dgm:t>
    </dgm:pt>
    <dgm:pt modelId="{8E8B951C-8BAD-4549-92CC-C85E7E0B6154}" type="pres">
      <dgm:prSet presAssocID="{F1D1DA19-9D4E-4688-AA87-69B1FBC99C89}" presName="Name0" presStyleCnt="0">
        <dgm:presLayoutVars>
          <dgm:dir/>
          <dgm:resizeHandles val="exact"/>
        </dgm:presLayoutVars>
      </dgm:prSet>
      <dgm:spPr/>
    </dgm:pt>
    <dgm:pt modelId="{0F9ED527-9488-4538-BC55-15AC7416A487}" type="pres">
      <dgm:prSet presAssocID="{F1D1DA19-9D4E-4688-AA87-69B1FBC99C89}" presName="arrow" presStyleLbl="bgShp" presStyleIdx="0" presStyleCnt="1"/>
      <dgm:spPr/>
    </dgm:pt>
    <dgm:pt modelId="{A123E87E-2C2D-4897-92A9-1D793561F310}" type="pres">
      <dgm:prSet presAssocID="{F1D1DA19-9D4E-4688-AA87-69B1FBC99C89}" presName="points" presStyleCnt="0"/>
      <dgm:spPr/>
    </dgm:pt>
    <dgm:pt modelId="{2364A914-C737-4E80-A592-0A00EFB8A20D}" type="pres">
      <dgm:prSet presAssocID="{0296CF35-1EE7-4BCF-9B65-502AC6A9FDA4}" presName="compositeA" presStyleCnt="0"/>
      <dgm:spPr/>
    </dgm:pt>
    <dgm:pt modelId="{24B2CB13-86FB-44EB-8512-5E144423B74A}" type="pres">
      <dgm:prSet presAssocID="{0296CF35-1EE7-4BCF-9B65-502AC6A9FDA4}" presName="textA" presStyleLbl="revTx" presStyleIdx="0" presStyleCnt="3">
        <dgm:presLayoutVars>
          <dgm:bulletEnabled val="1"/>
        </dgm:presLayoutVars>
      </dgm:prSet>
      <dgm:spPr/>
    </dgm:pt>
    <dgm:pt modelId="{053D5234-6ADF-4DBD-AB04-2079C48532F2}" type="pres">
      <dgm:prSet presAssocID="{0296CF35-1EE7-4BCF-9B65-502AC6A9FDA4}" presName="circleA" presStyleLbl="node1" presStyleIdx="0" presStyleCnt="3"/>
      <dgm:spPr/>
    </dgm:pt>
    <dgm:pt modelId="{785F60AB-C9C5-470F-9DEB-0DDEBC876E10}" type="pres">
      <dgm:prSet presAssocID="{0296CF35-1EE7-4BCF-9B65-502AC6A9FDA4}" presName="spaceA" presStyleCnt="0"/>
      <dgm:spPr/>
    </dgm:pt>
    <dgm:pt modelId="{DC92E846-CCB7-4E3D-9893-F05CF24AA0A3}" type="pres">
      <dgm:prSet presAssocID="{B39FCFBF-D4D5-4412-933F-562000546F57}" presName="space" presStyleCnt="0"/>
      <dgm:spPr/>
    </dgm:pt>
    <dgm:pt modelId="{38F6FB5B-B3C0-4EC2-95BC-636314807013}" type="pres">
      <dgm:prSet presAssocID="{A4071EFB-3497-48EB-BE91-134CD12B8D92}" presName="compositeB" presStyleCnt="0"/>
      <dgm:spPr/>
    </dgm:pt>
    <dgm:pt modelId="{FEB841FE-F551-4611-90BF-8EC704F6271A}" type="pres">
      <dgm:prSet presAssocID="{A4071EFB-3497-48EB-BE91-134CD12B8D92}" presName="text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98A81D-F06F-4AF4-8C44-2A12C140C0C0}" type="pres">
      <dgm:prSet presAssocID="{A4071EFB-3497-48EB-BE91-134CD12B8D92}" presName="circleB" presStyleLbl="node1" presStyleIdx="1" presStyleCnt="3"/>
      <dgm:spPr/>
    </dgm:pt>
    <dgm:pt modelId="{C5C92C52-3B8A-4EA8-828B-6FE288777713}" type="pres">
      <dgm:prSet presAssocID="{A4071EFB-3497-48EB-BE91-134CD12B8D92}" presName="spaceB" presStyleCnt="0"/>
      <dgm:spPr/>
    </dgm:pt>
    <dgm:pt modelId="{3C89BD85-64D0-4A65-BC54-073CBF22764A}" type="pres">
      <dgm:prSet presAssocID="{9510D752-B1CA-49E2-97B0-B10E2840F662}" presName="space" presStyleCnt="0"/>
      <dgm:spPr/>
    </dgm:pt>
    <dgm:pt modelId="{B056CD0E-6278-4701-AA3A-06A35D61FA99}" type="pres">
      <dgm:prSet presAssocID="{332C1FD9-E6D1-45C4-82CE-DD59DF572D0C}" presName="compositeA" presStyleCnt="0"/>
      <dgm:spPr/>
    </dgm:pt>
    <dgm:pt modelId="{7B6F1D14-45DC-4510-87D4-B7F2FF9C2530}" type="pres">
      <dgm:prSet presAssocID="{332C1FD9-E6D1-45C4-82CE-DD59DF572D0C}" presName="textA" presStyleLbl="revTx" presStyleIdx="2" presStyleCnt="3">
        <dgm:presLayoutVars>
          <dgm:bulletEnabled val="1"/>
        </dgm:presLayoutVars>
      </dgm:prSet>
      <dgm:spPr/>
    </dgm:pt>
    <dgm:pt modelId="{2F91521C-CBD9-4222-BDFC-166EA1ACA29C}" type="pres">
      <dgm:prSet presAssocID="{332C1FD9-E6D1-45C4-82CE-DD59DF572D0C}" presName="circleA" presStyleLbl="node1" presStyleIdx="2" presStyleCnt="3"/>
      <dgm:spPr/>
    </dgm:pt>
    <dgm:pt modelId="{EAADDDAA-7B4B-4951-BD40-2809A7FADA02}" type="pres">
      <dgm:prSet presAssocID="{332C1FD9-E6D1-45C4-82CE-DD59DF572D0C}" presName="spaceA" presStyleCnt="0"/>
      <dgm:spPr/>
    </dgm:pt>
  </dgm:ptLst>
  <dgm:cxnLst>
    <dgm:cxn modelId="{6FA5F04B-6AF4-4734-9820-976F0465E35D}" type="presOf" srcId="{0296CF35-1EE7-4BCF-9B65-502AC6A9FDA4}" destId="{24B2CB13-86FB-44EB-8512-5E144423B74A}" srcOrd="0" destOrd="0" presId="urn:microsoft.com/office/officeart/2005/8/layout/hProcess11"/>
    <dgm:cxn modelId="{9468F753-7DC2-41A2-A2BC-C0D86B77EE00}" srcId="{F1D1DA19-9D4E-4688-AA87-69B1FBC99C89}" destId="{A4071EFB-3497-48EB-BE91-134CD12B8D92}" srcOrd="1" destOrd="0" parTransId="{B46BAC84-C9E0-4A45-A7E6-5DDFD6701BCD}" sibTransId="{9510D752-B1CA-49E2-97B0-B10E2840F662}"/>
    <dgm:cxn modelId="{C4E139FD-60A5-4F41-A70D-935F7E0462E7}" srcId="{F1D1DA19-9D4E-4688-AA87-69B1FBC99C89}" destId="{332C1FD9-E6D1-45C4-82CE-DD59DF572D0C}" srcOrd="2" destOrd="0" parTransId="{C280968E-1569-42AE-9361-34C98827BCF3}" sibTransId="{F3EC2CF7-9DAD-45D3-8C7F-A300B827E1CE}"/>
    <dgm:cxn modelId="{9CA91429-15F9-487F-9721-A637E9FF508D}" type="presOf" srcId="{332C1FD9-E6D1-45C4-82CE-DD59DF572D0C}" destId="{7B6F1D14-45DC-4510-87D4-B7F2FF9C2530}" srcOrd="0" destOrd="0" presId="urn:microsoft.com/office/officeart/2005/8/layout/hProcess11"/>
    <dgm:cxn modelId="{B247AEB6-8F63-4E9D-B87F-96F1859020DA}" type="presOf" srcId="{F1D1DA19-9D4E-4688-AA87-69B1FBC99C89}" destId="{8E8B951C-8BAD-4549-92CC-C85E7E0B6154}" srcOrd="0" destOrd="0" presId="urn:microsoft.com/office/officeart/2005/8/layout/hProcess11"/>
    <dgm:cxn modelId="{BB2CF11C-3683-4137-A4C8-5D12E09DE976}" type="presOf" srcId="{A4071EFB-3497-48EB-BE91-134CD12B8D92}" destId="{FEB841FE-F551-4611-90BF-8EC704F6271A}" srcOrd="0" destOrd="0" presId="urn:microsoft.com/office/officeart/2005/8/layout/hProcess11"/>
    <dgm:cxn modelId="{C75984D9-17C7-4FD9-9818-65D947910A08}" srcId="{F1D1DA19-9D4E-4688-AA87-69B1FBC99C89}" destId="{0296CF35-1EE7-4BCF-9B65-502AC6A9FDA4}" srcOrd="0" destOrd="0" parTransId="{DBDC375F-00E9-4D65-97B7-E0CEEC43E92D}" sibTransId="{B39FCFBF-D4D5-4412-933F-562000546F57}"/>
    <dgm:cxn modelId="{70ECEE0B-0509-4CB0-987F-A2309431CB46}" type="presParOf" srcId="{8E8B951C-8BAD-4549-92CC-C85E7E0B6154}" destId="{0F9ED527-9488-4538-BC55-15AC7416A487}" srcOrd="0" destOrd="0" presId="urn:microsoft.com/office/officeart/2005/8/layout/hProcess11"/>
    <dgm:cxn modelId="{D91C9966-3F3C-4FF2-B481-1A55AF43F0CC}" type="presParOf" srcId="{8E8B951C-8BAD-4549-92CC-C85E7E0B6154}" destId="{A123E87E-2C2D-4897-92A9-1D793561F310}" srcOrd="1" destOrd="0" presId="urn:microsoft.com/office/officeart/2005/8/layout/hProcess11"/>
    <dgm:cxn modelId="{3EC7F56E-D0C3-4FD2-97A6-D50EFD6ADA3E}" type="presParOf" srcId="{A123E87E-2C2D-4897-92A9-1D793561F310}" destId="{2364A914-C737-4E80-A592-0A00EFB8A20D}" srcOrd="0" destOrd="0" presId="urn:microsoft.com/office/officeart/2005/8/layout/hProcess11"/>
    <dgm:cxn modelId="{0B8E37B5-ABE7-4998-A33D-C00B892DC949}" type="presParOf" srcId="{2364A914-C737-4E80-A592-0A00EFB8A20D}" destId="{24B2CB13-86FB-44EB-8512-5E144423B74A}" srcOrd="0" destOrd="0" presId="urn:microsoft.com/office/officeart/2005/8/layout/hProcess11"/>
    <dgm:cxn modelId="{3F0F10C1-3D8B-4B4C-BFDF-B97C89FF537E}" type="presParOf" srcId="{2364A914-C737-4E80-A592-0A00EFB8A20D}" destId="{053D5234-6ADF-4DBD-AB04-2079C48532F2}" srcOrd="1" destOrd="0" presId="urn:microsoft.com/office/officeart/2005/8/layout/hProcess11"/>
    <dgm:cxn modelId="{B96361C0-7015-4AA0-A1EC-D2E1BA223B48}" type="presParOf" srcId="{2364A914-C737-4E80-A592-0A00EFB8A20D}" destId="{785F60AB-C9C5-470F-9DEB-0DDEBC876E10}" srcOrd="2" destOrd="0" presId="urn:microsoft.com/office/officeart/2005/8/layout/hProcess11"/>
    <dgm:cxn modelId="{3A92C5EB-93FF-4B52-9E17-BE55399CA270}" type="presParOf" srcId="{A123E87E-2C2D-4897-92A9-1D793561F310}" destId="{DC92E846-CCB7-4E3D-9893-F05CF24AA0A3}" srcOrd="1" destOrd="0" presId="urn:microsoft.com/office/officeart/2005/8/layout/hProcess11"/>
    <dgm:cxn modelId="{9E2BDF73-EE0B-4D3B-A188-74E625CD2B39}" type="presParOf" srcId="{A123E87E-2C2D-4897-92A9-1D793561F310}" destId="{38F6FB5B-B3C0-4EC2-95BC-636314807013}" srcOrd="2" destOrd="0" presId="urn:microsoft.com/office/officeart/2005/8/layout/hProcess11"/>
    <dgm:cxn modelId="{32CD872C-6F42-45AA-A1A1-5D7667177C0D}" type="presParOf" srcId="{38F6FB5B-B3C0-4EC2-95BC-636314807013}" destId="{FEB841FE-F551-4611-90BF-8EC704F6271A}" srcOrd="0" destOrd="0" presId="urn:microsoft.com/office/officeart/2005/8/layout/hProcess11"/>
    <dgm:cxn modelId="{19B8329E-4BD9-4782-A978-46C0D1941720}" type="presParOf" srcId="{38F6FB5B-B3C0-4EC2-95BC-636314807013}" destId="{4198A81D-F06F-4AF4-8C44-2A12C140C0C0}" srcOrd="1" destOrd="0" presId="urn:microsoft.com/office/officeart/2005/8/layout/hProcess11"/>
    <dgm:cxn modelId="{388FDADE-1253-4213-9117-5D565DEA3C96}" type="presParOf" srcId="{38F6FB5B-B3C0-4EC2-95BC-636314807013}" destId="{C5C92C52-3B8A-4EA8-828B-6FE288777713}" srcOrd="2" destOrd="0" presId="urn:microsoft.com/office/officeart/2005/8/layout/hProcess11"/>
    <dgm:cxn modelId="{4A40EFF9-BF20-47C3-8F07-6B64FDF2714B}" type="presParOf" srcId="{A123E87E-2C2D-4897-92A9-1D793561F310}" destId="{3C89BD85-64D0-4A65-BC54-073CBF22764A}" srcOrd="3" destOrd="0" presId="urn:microsoft.com/office/officeart/2005/8/layout/hProcess11"/>
    <dgm:cxn modelId="{B368FD01-BF00-4BCA-AF82-BA08751704C8}" type="presParOf" srcId="{A123E87E-2C2D-4897-92A9-1D793561F310}" destId="{B056CD0E-6278-4701-AA3A-06A35D61FA99}" srcOrd="4" destOrd="0" presId="urn:microsoft.com/office/officeart/2005/8/layout/hProcess11"/>
    <dgm:cxn modelId="{49BD71D7-14B7-4545-B1CB-91A113C4898C}" type="presParOf" srcId="{B056CD0E-6278-4701-AA3A-06A35D61FA99}" destId="{7B6F1D14-45DC-4510-87D4-B7F2FF9C2530}" srcOrd="0" destOrd="0" presId="urn:microsoft.com/office/officeart/2005/8/layout/hProcess11"/>
    <dgm:cxn modelId="{DBF5EB28-13F3-4503-9A4C-D8CE2BFDDD37}" type="presParOf" srcId="{B056CD0E-6278-4701-AA3A-06A35D61FA99}" destId="{2F91521C-CBD9-4222-BDFC-166EA1ACA29C}" srcOrd="1" destOrd="0" presId="urn:microsoft.com/office/officeart/2005/8/layout/hProcess11"/>
    <dgm:cxn modelId="{E7ED74C1-EE3B-4D5E-BB39-08BBACEEC0A3}" type="presParOf" srcId="{B056CD0E-6278-4701-AA3A-06A35D61FA99}" destId="{EAADDDAA-7B4B-4951-BD40-2809A7FADA02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64C3AF5-ED08-4BB3-A3AD-8B576C2CEF7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1FEEE1E-0A1E-47B7-BD9F-E0348DD7AAAD}">
      <dgm:prSet phldrT="[Текст]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Принимать ребенка таким каков он есть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B460AB-A8C8-4929-B7A2-AB423186A267}" type="parTrans" cxnId="{51500419-8254-451E-A0C7-86A372EF9E40}">
      <dgm:prSet/>
      <dgm:spPr/>
      <dgm:t>
        <a:bodyPr/>
        <a:lstStyle/>
        <a:p>
          <a:endParaRPr lang="ru-RU"/>
        </a:p>
      </dgm:t>
    </dgm:pt>
    <dgm:pt modelId="{90DDCD2C-C664-4CCB-AF5F-339115E3DF1F}" type="sibTrans" cxnId="{51500419-8254-451E-A0C7-86A372EF9E40}">
      <dgm:prSet/>
      <dgm:spPr/>
      <dgm:t>
        <a:bodyPr/>
        <a:lstStyle/>
        <a:p>
          <a:endParaRPr lang="ru-RU"/>
        </a:p>
      </dgm:t>
    </dgm:pt>
    <dgm:pt modelId="{EF5899B5-19BA-4906-9AB7-02D889BCDC23}">
      <dgm:prSet phldrT="[Текст]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 давайте ему выйти в деструктивную деятельность, улавливайте изменения в поведении ребенка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EBAC94-924E-4FFB-9183-88B31DD87C64}" type="parTrans" cxnId="{030D0724-1C32-47E8-9DE5-3F1002395D73}">
      <dgm:prSet/>
      <dgm:spPr/>
      <dgm:t>
        <a:bodyPr/>
        <a:lstStyle/>
        <a:p>
          <a:endParaRPr lang="ru-RU"/>
        </a:p>
      </dgm:t>
    </dgm:pt>
    <dgm:pt modelId="{EB5432FF-88FE-41AC-8E5F-9A19C38A48DC}" type="sibTrans" cxnId="{030D0724-1C32-47E8-9DE5-3F1002395D73}">
      <dgm:prSet/>
      <dgm:spPr/>
      <dgm:t>
        <a:bodyPr/>
        <a:lstStyle/>
        <a:p>
          <a:endParaRPr lang="ru-RU"/>
        </a:p>
      </dgm:t>
    </dgm:pt>
    <dgm:pt modelId="{34BB2BC8-9F0D-442D-AD54-CB5231ABE6F5}">
      <dgm:prSet phldrT="[Текст]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Соблюдайте ежедневные ритуалы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CF3466-026D-4232-8BFF-F64AD0CF68F5}" type="parTrans" cxnId="{CF8E9E6D-5000-4194-A3E4-AAE1CDF8AC53}">
      <dgm:prSet/>
      <dgm:spPr/>
      <dgm:t>
        <a:bodyPr/>
        <a:lstStyle/>
        <a:p>
          <a:endParaRPr lang="ru-RU"/>
        </a:p>
      </dgm:t>
    </dgm:pt>
    <dgm:pt modelId="{0BBBF9A4-2655-45C3-A03B-11B6533A0F71}" type="sibTrans" cxnId="{CF8E9E6D-5000-4194-A3E4-AAE1CDF8AC53}">
      <dgm:prSet/>
      <dgm:spPr/>
      <dgm:t>
        <a:bodyPr/>
        <a:lstStyle/>
        <a:p>
          <a:endParaRPr lang="ru-RU"/>
        </a:p>
      </dgm:t>
    </dgm:pt>
    <dgm:pt modelId="{B15EC4A3-DED8-4111-A276-EC654875EFD2}">
      <dgm:prSet phldrT="[Текст]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 трогайте ребенка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EDE4E8-24C5-454A-A895-1E06810227DA}" type="parTrans" cxnId="{330FBAF6-EB37-4730-92B0-6B454073FCCD}">
      <dgm:prSet/>
      <dgm:spPr/>
      <dgm:t>
        <a:bodyPr/>
        <a:lstStyle/>
        <a:p>
          <a:endParaRPr lang="ru-RU"/>
        </a:p>
      </dgm:t>
    </dgm:pt>
    <dgm:pt modelId="{A490309B-2549-4128-BF06-0A7D2789DF9E}" type="sibTrans" cxnId="{330FBAF6-EB37-4730-92B0-6B454073FCCD}">
      <dgm:prSet/>
      <dgm:spPr/>
      <dgm:t>
        <a:bodyPr/>
        <a:lstStyle/>
        <a:p>
          <a:endParaRPr lang="ru-RU"/>
        </a:p>
      </dgm:t>
    </dgm:pt>
    <dgm:pt modelId="{CDE2A709-21BA-4579-9C1B-3B7744E67C53}">
      <dgm:prSet phldrT="[Текст]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Вступайте в тактильный контакт только тогда, когда ребенок этого захочет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AF8E02-44DD-4AFA-9684-A3CE4246FF95}" type="parTrans" cxnId="{817BE559-9BA1-441A-9C85-668FE3B24D1E}">
      <dgm:prSet/>
      <dgm:spPr/>
      <dgm:t>
        <a:bodyPr/>
        <a:lstStyle/>
        <a:p>
          <a:endParaRPr lang="ru-RU"/>
        </a:p>
      </dgm:t>
    </dgm:pt>
    <dgm:pt modelId="{FEE1E1AB-7659-449A-AA84-9CE265FE8FF4}" type="sibTrans" cxnId="{817BE559-9BA1-441A-9C85-668FE3B24D1E}">
      <dgm:prSet/>
      <dgm:spPr/>
      <dgm:t>
        <a:bodyPr/>
        <a:lstStyle/>
        <a:p>
          <a:endParaRPr lang="ru-RU"/>
        </a:p>
      </dgm:t>
    </dgm:pt>
    <dgm:pt modelId="{A6C61494-0EF6-4B33-9843-0EC4F1253D53}">
      <dgm:prSet phldrT="[Текст]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 повышайте голос и не издавайте громких звуков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921EDD-4DAA-4666-AF71-3B7B2826344F}" type="parTrans" cxnId="{5B93069C-F6F3-428D-9F48-A523603ECAF9}">
      <dgm:prSet/>
      <dgm:spPr/>
      <dgm:t>
        <a:bodyPr/>
        <a:lstStyle/>
        <a:p>
          <a:endParaRPr lang="ru-RU"/>
        </a:p>
      </dgm:t>
    </dgm:pt>
    <dgm:pt modelId="{AA185C3B-06A3-4F72-93D8-B63612C6CD3E}" type="sibTrans" cxnId="{5B93069C-F6F3-428D-9F48-A523603ECAF9}">
      <dgm:prSet/>
      <dgm:spPr/>
      <dgm:t>
        <a:bodyPr/>
        <a:lstStyle/>
        <a:p>
          <a:endParaRPr lang="ru-RU"/>
        </a:p>
      </dgm:t>
    </dgm:pt>
    <dgm:pt modelId="{47CFD6E0-592C-40C6-88C5-72FABCD5B1EC}">
      <dgm:prSet phldrT="[Текст]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Создайте укромное место, где ребенок может посидеть один, и ему никто не будет мешать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88D18F-338A-47F2-B6ED-19DC7053053E}" type="parTrans" cxnId="{E41FAC2E-C9A9-4999-AE04-369ACDC86DF4}">
      <dgm:prSet/>
      <dgm:spPr/>
      <dgm:t>
        <a:bodyPr/>
        <a:lstStyle/>
        <a:p>
          <a:endParaRPr lang="ru-RU"/>
        </a:p>
      </dgm:t>
    </dgm:pt>
    <dgm:pt modelId="{827C9C64-8419-4779-A342-A18D4CBF640E}" type="sibTrans" cxnId="{E41FAC2E-C9A9-4999-AE04-369ACDC86DF4}">
      <dgm:prSet/>
      <dgm:spPr/>
      <dgm:t>
        <a:bodyPr/>
        <a:lstStyle/>
        <a:p>
          <a:endParaRPr lang="ru-RU"/>
        </a:p>
      </dgm:t>
    </dgm:pt>
    <dgm:pt modelId="{FC159E5A-1F71-40DC-8FDC-EC8F5238FC40}">
      <dgm:prSet phldrT="[Текст]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Общение и обучение ребенка с аутизмом ведите через любимую игрушку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A2A761-308B-457D-99F7-5E1020FBCDB1}" type="parTrans" cxnId="{D1C07F62-26A3-4102-8FBA-63C661356424}">
      <dgm:prSet/>
      <dgm:spPr/>
      <dgm:t>
        <a:bodyPr/>
        <a:lstStyle/>
        <a:p>
          <a:endParaRPr lang="ru-RU"/>
        </a:p>
      </dgm:t>
    </dgm:pt>
    <dgm:pt modelId="{AC5AFB9B-16DB-4526-8D99-5B07561D42B4}" type="sibTrans" cxnId="{D1C07F62-26A3-4102-8FBA-63C661356424}">
      <dgm:prSet/>
      <dgm:spPr/>
      <dgm:t>
        <a:bodyPr/>
        <a:lstStyle/>
        <a:p>
          <a:endParaRPr lang="ru-RU"/>
        </a:p>
      </dgm:t>
    </dgm:pt>
    <dgm:pt modelId="{0E818C6F-8134-42C3-B552-462A2240CFB3}" type="pres">
      <dgm:prSet presAssocID="{A64C3AF5-ED08-4BB3-A3AD-8B576C2CEF7E}" presName="diagram" presStyleCnt="0">
        <dgm:presLayoutVars>
          <dgm:dir/>
          <dgm:resizeHandles val="exact"/>
        </dgm:presLayoutVars>
      </dgm:prSet>
      <dgm:spPr/>
    </dgm:pt>
    <dgm:pt modelId="{36462956-BF05-452C-A23A-7CDAF94A74A8}" type="pres">
      <dgm:prSet presAssocID="{41FEEE1E-0A1E-47B7-BD9F-E0348DD7AAAD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59A79B-A1CF-43FF-8D93-F09E257A954D}" type="pres">
      <dgm:prSet presAssocID="{90DDCD2C-C664-4CCB-AF5F-339115E3DF1F}" presName="sibTrans" presStyleCnt="0"/>
      <dgm:spPr/>
    </dgm:pt>
    <dgm:pt modelId="{7CCDAA64-F6E3-4797-9197-66657AF878EB}" type="pres">
      <dgm:prSet presAssocID="{EF5899B5-19BA-4906-9AB7-02D889BCDC23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3B64F3-868E-47DB-9ECB-40724356A430}" type="pres">
      <dgm:prSet presAssocID="{EB5432FF-88FE-41AC-8E5F-9A19C38A48DC}" presName="sibTrans" presStyleCnt="0"/>
      <dgm:spPr/>
    </dgm:pt>
    <dgm:pt modelId="{DDB349E7-B968-491B-BC2A-8225C4AED01A}" type="pres">
      <dgm:prSet presAssocID="{34BB2BC8-9F0D-442D-AD54-CB5231ABE6F5}" presName="node" presStyleLbl="node1" presStyleIdx="2" presStyleCnt="8">
        <dgm:presLayoutVars>
          <dgm:bulletEnabled val="1"/>
        </dgm:presLayoutVars>
      </dgm:prSet>
      <dgm:spPr/>
    </dgm:pt>
    <dgm:pt modelId="{1494A8FA-61BC-47C3-9143-89196D10BDF9}" type="pres">
      <dgm:prSet presAssocID="{0BBBF9A4-2655-45C3-A03B-11B6533A0F71}" presName="sibTrans" presStyleCnt="0"/>
      <dgm:spPr/>
    </dgm:pt>
    <dgm:pt modelId="{38FB89B6-5C6B-44DA-A202-1F708607334C}" type="pres">
      <dgm:prSet presAssocID="{B15EC4A3-DED8-4111-A276-EC654875EFD2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9BE357-BB5C-4FC4-9ACA-D23E468FA379}" type="pres">
      <dgm:prSet presAssocID="{A490309B-2549-4128-BF06-0A7D2789DF9E}" presName="sibTrans" presStyleCnt="0"/>
      <dgm:spPr/>
    </dgm:pt>
    <dgm:pt modelId="{6FD0AB31-88CD-43E0-B0E1-54DB7336D401}" type="pres">
      <dgm:prSet presAssocID="{CDE2A709-21BA-4579-9C1B-3B7744E67C53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8A4CCA-0737-43D6-A9D0-98B23B56D70F}" type="pres">
      <dgm:prSet presAssocID="{FEE1E1AB-7659-449A-AA84-9CE265FE8FF4}" presName="sibTrans" presStyleCnt="0"/>
      <dgm:spPr/>
    </dgm:pt>
    <dgm:pt modelId="{70956D79-6078-4779-8F9B-3581CC235B77}" type="pres">
      <dgm:prSet presAssocID="{A6C61494-0EF6-4B33-9843-0EC4F1253D53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B9B68B-4C1F-486F-81FA-046D079DAE61}" type="pres">
      <dgm:prSet presAssocID="{AA185C3B-06A3-4F72-93D8-B63612C6CD3E}" presName="sibTrans" presStyleCnt="0"/>
      <dgm:spPr/>
    </dgm:pt>
    <dgm:pt modelId="{0A1797AA-3D68-4E65-82E1-2DFDB4EE5A28}" type="pres">
      <dgm:prSet presAssocID="{47CFD6E0-592C-40C6-88C5-72FABCD5B1EC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55225F-21BC-439D-AC17-8B6910F096DC}" type="pres">
      <dgm:prSet presAssocID="{827C9C64-8419-4779-A342-A18D4CBF640E}" presName="sibTrans" presStyleCnt="0"/>
      <dgm:spPr/>
    </dgm:pt>
    <dgm:pt modelId="{841DED3D-5773-4EDD-934D-9777E3B1B2FA}" type="pres">
      <dgm:prSet presAssocID="{FC159E5A-1F71-40DC-8FDC-EC8F5238FC40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93069C-F6F3-428D-9F48-A523603ECAF9}" srcId="{A64C3AF5-ED08-4BB3-A3AD-8B576C2CEF7E}" destId="{A6C61494-0EF6-4B33-9843-0EC4F1253D53}" srcOrd="5" destOrd="0" parTransId="{66921EDD-4DAA-4666-AF71-3B7B2826344F}" sibTransId="{AA185C3B-06A3-4F72-93D8-B63612C6CD3E}"/>
    <dgm:cxn modelId="{030D0724-1C32-47E8-9DE5-3F1002395D73}" srcId="{A64C3AF5-ED08-4BB3-A3AD-8B576C2CEF7E}" destId="{EF5899B5-19BA-4906-9AB7-02D889BCDC23}" srcOrd="1" destOrd="0" parTransId="{BDEBAC94-924E-4FFB-9183-88B31DD87C64}" sibTransId="{EB5432FF-88FE-41AC-8E5F-9A19C38A48DC}"/>
    <dgm:cxn modelId="{2BDD5064-965E-4530-BE2A-853CE67D3CB9}" type="presOf" srcId="{41FEEE1E-0A1E-47B7-BD9F-E0348DD7AAAD}" destId="{36462956-BF05-452C-A23A-7CDAF94A74A8}" srcOrd="0" destOrd="0" presId="urn:microsoft.com/office/officeart/2005/8/layout/default"/>
    <dgm:cxn modelId="{046490E5-0D1C-45DD-AFD7-5E442CC43EFD}" type="presOf" srcId="{34BB2BC8-9F0D-442D-AD54-CB5231ABE6F5}" destId="{DDB349E7-B968-491B-BC2A-8225C4AED01A}" srcOrd="0" destOrd="0" presId="urn:microsoft.com/office/officeart/2005/8/layout/default"/>
    <dgm:cxn modelId="{AD5195FF-1A1F-4C4A-BD6F-67F952989B43}" type="presOf" srcId="{CDE2A709-21BA-4579-9C1B-3B7744E67C53}" destId="{6FD0AB31-88CD-43E0-B0E1-54DB7336D401}" srcOrd="0" destOrd="0" presId="urn:microsoft.com/office/officeart/2005/8/layout/default"/>
    <dgm:cxn modelId="{D1C07F62-26A3-4102-8FBA-63C661356424}" srcId="{A64C3AF5-ED08-4BB3-A3AD-8B576C2CEF7E}" destId="{FC159E5A-1F71-40DC-8FDC-EC8F5238FC40}" srcOrd="7" destOrd="0" parTransId="{83A2A761-308B-457D-99F7-5E1020FBCDB1}" sibTransId="{AC5AFB9B-16DB-4526-8D99-5B07561D42B4}"/>
    <dgm:cxn modelId="{630EBDB8-CB72-4CCB-B631-2EAE67BF592E}" type="presOf" srcId="{B15EC4A3-DED8-4111-A276-EC654875EFD2}" destId="{38FB89B6-5C6B-44DA-A202-1F708607334C}" srcOrd="0" destOrd="0" presId="urn:microsoft.com/office/officeart/2005/8/layout/default"/>
    <dgm:cxn modelId="{E41FAC2E-C9A9-4999-AE04-369ACDC86DF4}" srcId="{A64C3AF5-ED08-4BB3-A3AD-8B576C2CEF7E}" destId="{47CFD6E0-592C-40C6-88C5-72FABCD5B1EC}" srcOrd="6" destOrd="0" parTransId="{A788D18F-338A-47F2-B6ED-19DC7053053E}" sibTransId="{827C9C64-8419-4779-A342-A18D4CBF640E}"/>
    <dgm:cxn modelId="{15CD6FEF-D4C6-4945-A045-ACE7270AA02E}" type="presOf" srcId="{A6C61494-0EF6-4B33-9843-0EC4F1253D53}" destId="{70956D79-6078-4779-8F9B-3581CC235B77}" srcOrd="0" destOrd="0" presId="urn:microsoft.com/office/officeart/2005/8/layout/default"/>
    <dgm:cxn modelId="{C9A485D5-7F44-4BCD-A32E-4920A757F325}" type="presOf" srcId="{47CFD6E0-592C-40C6-88C5-72FABCD5B1EC}" destId="{0A1797AA-3D68-4E65-82E1-2DFDB4EE5A28}" srcOrd="0" destOrd="0" presId="urn:microsoft.com/office/officeart/2005/8/layout/default"/>
    <dgm:cxn modelId="{8E78CFC6-AE10-4D51-9696-72615A58F2F2}" type="presOf" srcId="{A64C3AF5-ED08-4BB3-A3AD-8B576C2CEF7E}" destId="{0E818C6F-8134-42C3-B552-462A2240CFB3}" srcOrd="0" destOrd="0" presId="urn:microsoft.com/office/officeart/2005/8/layout/default"/>
    <dgm:cxn modelId="{51500419-8254-451E-A0C7-86A372EF9E40}" srcId="{A64C3AF5-ED08-4BB3-A3AD-8B576C2CEF7E}" destId="{41FEEE1E-0A1E-47B7-BD9F-E0348DD7AAAD}" srcOrd="0" destOrd="0" parTransId="{C8B460AB-A8C8-4929-B7A2-AB423186A267}" sibTransId="{90DDCD2C-C664-4CCB-AF5F-339115E3DF1F}"/>
    <dgm:cxn modelId="{9A587C59-A1E3-400A-B2AC-2F88BE2F6F13}" type="presOf" srcId="{EF5899B5-19BA-4906-9AB7-02D889BCDC23}" destId="{7CCDAA64-F6E3-4797-9197-66657AF878EB}" srcOrd="0" destOrd="0" presId="urn:microsoft.com/office/officeart/2005/8/layout/default"/>
    <dgm:cxn modelId="{817BE559-9BA1-441A-9C85-668FE3B24D1E}" srcId="{A64C3AF5-ED08-4BB3-A3AD-8B576C2CEF7E}" destId="{CDE2A709-21BA-4579-9C1B-3B7744E67C53}" srcOrd="4" destOrd="0" parTransId="{3CAF8E02-44DD-4AFA-9684-A3CE4246FF95}" sibTransId="{FEE1E1AB-7659-449A-AA84-9CE265FE8FF4}"/>
    <dgm:cxn modelId="{CF8E9E6D-5000-4194-A3E4-AAE1CDF8AC53}" srcId="{A64C3AF5-ED08-4BB3-A3AD-8B576C2CEF7E}" destId="{34BB2BC8-9F0D-442D-AD54-CB5231ABE6F5}" srcOrd="2" destOrd="0" parTransId="{77CF3466-026D-4232-8BFF-F64AD0CF68F5}" sibTransId="{0BBBF9A4-2655-45C3-A03B-11B6533A0F71}"/>
    <dgm:cxn modelId="{CF96E1D6-4D51-435A-8225-2B1B56C2CD54}" type="presOf" srcId="{FC159E5A-1F71-40DC-8FDC-EC8F5238FC40}" destId="{841DED3D-5773-4EDD-934D-9777E3B1B2FA}" srcOrd="0" destOrd="0" presId="urn:microsoft.com/office/officeart/2005/8/layout/default"/>
    <dgm:cxn modelId="{330FBAF6-EB37-4730-92B0-6B454073FCCD}" srcId="{A64C3AF5-ED08-4BB3-A3AD-8B576C2CEF7E}" destId="{B15EC4A3-DED8-4111-A276-EC654875EFD2}" srcOrd="3" destOrd="0" parTransId="{25EDE4E8-24C5-454A-A895-1E06810227DA}" sibTransId="{A490309B-2549-4128-BF06-0A7D2789DF9E}"/>
    <dgm:cxn modelId="{7F39A6E0-0B56-4DC1-817F-8F11FAEBE37B}" type="presParOf" srcId="{0E818C6F-8134-42C3-B552-462A2240CFB3}" destId="{36462956-BF05-452C-A23A-7CDAF94A74A8}" srcOrd="0" destOrd="0" presId="urn:microsoft.com/office/officeart/2005/8/layout/default"/>
    <dgm:cxn modelId="{2FC759DC-A23D-4212-B256-9D94B3C8B205}" type="presParOf" srcId="{0E818C6F-8134-42C3-B552-462A2240CFB3}" destId="{A559A79B-A1CF-43FF-8D93-F09E257A954D}" srcOrd="1" destOrd="0" presId="urn:microsoft.com/office/officeart/2005/8/layout/default"/>
    <dgm:cxn modelId="{79C47CF7-8250-4160-AB12-52D0B782B7AA}" type="presParOf" srcId="{0E818C6F-8134-42C3-B552-462A2240CFB3}" destId="{7CCDAA64-F6E3-4797-9197-66657AF878EB}" srcOrd="2" destOrd="0" presId="urn:microsoft.com/office/officeart/2005/8/layout/default"/>
    <dgm:cxn modelId="{6632677E-E47C-482C-9211-54A5412C4317}" type="presParOf" srcId="{0E818C6F-8134-42C3-B552-462A2240CFB3}" destId="{A13B64F3-868E-47DB-9ECB-40724356A430}" srcOrd="3" destOrd="0" presId="urn:microsoft.com/office/officeart/2005/8/layout/default"/>
    <dgm:cxn modelId="{2356B9F9-B7A0-436E-9337-2D89EE22EC75}" type="presParOf" srcId="{0E818C6F-8134-42C3-B552-462A2240CFB3}" destId="{DDB349E7-B968-491B-BC2A-8225C4AED01A}" srcOrd="4" destOrd="0" presId="urn:microsoft.com/office/officeart/2005/8/layout/default"/>
    <dgm:cxn modelId="{B1CFFE2F-18D7-4DEE-9CD3-E0398D9E61B4}" type="presParOf" srcId="{0E818C6F-8134-42C3-B552-462A2240CFB3}" destId="{1494A8FA-61BC-47C3-9143-89196D10BDF9}" srcOrd="5" destOrd="0" presId="urn:microsoft.com/office/officeart/2005/8/layout/default"/>
    <dgm:cxn modelId="{FCFAB993-0E36-4B7C-8AC4-377DCA28A1EC}" type="presParOf" srcId="{0E818C6F-8134-42C3-B552-462A2240CFB3}" destId="{38FB89B6-5C6B-44DA-A202-1F708607334C}" srcOrd="6" destOrd="0" presId="urn:microsoft.com/office/officeart/2005/8/layout/default"/>
    <dgm:cxn modelId="{01E6FB40-4AD0-4BE0-B81B-4B46041C263A}" type="presParOf" srcId="{0E818C6F-8134-42C3-B552-462A2240CFB3}" destId="{BF9BE357-BB5C-4FC4-9ACA-D23E468FA379}" srcOrd="7" destOrd="0" presId="urn:microsoft.com/office/officeart/2005/8/layout/default"/>
    <dgm:cxn modelId="{5988834A-7DD2-4F8F-B3B2-CCB778028CB7}" type="presParOf" srcId="{0E818C6F-8134-42C3-B552-462A2240CFB3}" destId="{6FD0AB31-88CD-43E0-B0E1-54DB7336D401}" srcOrd="8" destOrd="0" presId="urn:microsoft.com/office/officeart/2005/8/layout/default"/>
    <dgm:cxn modelId="{80D96541-5D36-4FCC-8BF1-2F08CA265309}" type="presParOf" srcId="{0E818C6F-8134-42C3-B552-462A2240CFB3}" destId="{988A4CCA-0737-43D6-A9D0-98B23B56D70F}" srcOrd="9" destOrd="0" presId="urn:microsoft.com/office/officeart/2005/8/layout/default"/>
    <dgm:cxn modelId="{B3CA08E8-DA1D-4D4E-A54F-7836EBC1E3A6}" type="presParOf" srcId="{0E818C6F-8134-42C3-B552-462A2240CFB3}" destId="{70956D79-6078-4779-8F9B-3581CC235B77}" srcOrd="10" destOrd="0" presId="urn:microsoft.com/office/officeart/2005/8/layout/default"/>
    <dgm:cxn modelId="{FCA4F877-C610-42A3-BAC9-295E485BA84C}" type="presParOf" srcId="{0E818C6F-8134-42C3-B552-462A2240CFB3}" destId="{58B9B68B-4C1F-486F-81FA-046D079DAE61}" srcOrd="11" destOrd="0" presId="urn:microsoft.com/office/officeart/2005/8/layout/default"/>
    <dgm:cxn modelId="{220AAD99-DFB2-42B8-8F39-A23BCB7BFE07}" type="presParOf" srcId="{0E818C6F-8134-42C3-B552-462A2240CFB3}" destId="{0A1797AA-3D68-4E65-82E1-2DFDB4EE5A28}" srcOrd="12" destOrd="0" presId="urn:microsoft.com/office/officeart/2005/8/layout/default"/>
    <dgm:cxn modelId="{4ECA11EF-26D1-43E4-9C83-054B5691E0C7}" type="presParOf" srcId="{0E818C6F-8134-42C3-B552-462A2240CFB3}" destId="{2355225F-21BC-439D-AC17-8B6910F096DC}" srcOrd="13" destOrd="0" presId="urn:microsoft.com/office/officeart/2005/8/layout/default"/>
    <dgm:cxn modelId="{7734DA88-AE92-46BD-8EB1-55DC55BD5455}" type="presParOf" srcId="{0E818C6F-8134-42C3-B552-462A2240CFB3}" destId="{841DED3D-5773-4EDD-934D-9777E3B1B2FA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BDF1806-34E1-463A-935E-EBDCC831CC05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BC6B93C-02A3-4FD8-80AE-6009721729E9}">
      <dgm:prSet phldrT="[Текст]"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Доносить информацию через схемы, наглядные картинки</a:t>
          </a:r>
          <a:endParaRPr lang="ru-RU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00FED4-BEE1-4FFB-9E46-99B8DF3D109B}" type="parTrans" cxnId="{F004D15E-9925-43D6-BBBD-A1FC1C13BB01}">
      <dgm:prSet/>
      <dgm:spPr/>
      <dgm:t>
        <a:bodyPr/>
        <a:lstStyle/>
        <a:p>
          <a:endParaRPr lang="ru-RU"/>
        </a:p>
      </dgm:t>
    </dgm:pt>
    <dgm:pt modelId="{C2498A17-E398-4E91-9580-2ED2AD16AA78}" type="sibTrans" cxnId="{F004D15E-9925-43D6-BBBD-A1FC1C13BB01}">
      <dgm:prSet/>
      <dgm:spPr/>
      <dgm:t>
        <a:bodyPr/>
        <a:lstStyle/>
        <a:p>
          <a:endParaRPr lang="ru-RU"/>
        </a:p>
      </dgm:t>
    </dgm:pt>
    <dgm:pt modelId="{78B9CA91-5C7C-4D41-8B9F-0F16CF2BB0C3}">
      <dgm:prSet phldrT="[Текст]"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Четко организовывать пространство</a:t>
          </a:r>
          <a:endParaRPr lang="ru-RU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C52965-6E48-4388-A5EE-28D29B95944D}" type="parTrans" cxnId="{46E5BA24-326A-42E3-A17A-11E69A2DAC7F}">
      <dgm:prSet/>
      <dgm:spPr/>
      <dgm:t>
        <a:bodyPr/>
        <a:lstStyle/>
        <a:p>
          <a:endParaRPr lang="ru-RU"/>
        </a:p>
      </dgm:t>
    </dgm:pt>
    <dgm:pt modelId="{7B03BCDC-BCFE-4BB6-8596-9F73D069BFB8}" type="sibTrans" cxnId="{46E5BA24-326A-42E3-A17A-11E69A2DAC7F}">
      <dgm:prSet/>
      <dgm:spPr/>
      <dgm:t>
        <a:bodyPr/>
        <a:lstStyle/>
        <a:p>
          <a:endParaRPr lang="ru-RU"/>
        </a:p>
      </dgm:t>
    </dgm:pt>
    <dgm:pt modelId="{FAA6C8C9-462B-450D-B7D1-62B5F371EBD5}">
      <dgm:prSet phldrT="[Текст]"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Избегать переутомления</a:t>
          </a:r>
          <a:endParaRPr lang="ru-RU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E28CD7-42A1-4A8E-8EFA-DD1588DF36F3}" type="parTrans" cxnId="{E48DCC87-EF6D-454B-BBB0-2AB3EA2295D4}">
      <dgm:prSet/>
      <dgm:spPr/>
      <dgm:t>
        <a:bodyPr/>
        <a:lstStyle/>
        <a:p>
          <a:endParaRPr lang="ru-RU"/>
        </a:p>
      </dgm:t>
    </dgm:pt>
    <dgm:pt modelId="{52340E83-C0F8-4287-A48A-FCE8A61B2A46}" type="sibTrans" cxnId="{E48DCC87-EF6D-454B-BBB0-2AB3EA2295D4}">
      <dgm:prSet/>
      <dgm:spPr/>
      <dgm:t>
        <a:bodyPr/>
        <a:lstStyle/>
        <a:p>
          <a:endParaRPr lang="ru-RU"/>
        </a:p>
      </dgm:t>
    </dgm:pt>
    <dgm:pt modelId="{1EFFF09F-E5A8-453D-90DA-7B26E2ADC709}">
      <dgm:prSet phldrT="[Текст]"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Подписывать предметы</a:t>
          </a:r>
          <a:endParaRPr lang="ru-RU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682602-92D1-4E2B-8F49-92366B9ECEBA}" type="parTrans" cxnId="{55945948-CEC7-4476-97C9-B2D118C21B30}">
      <dgm:prSet/>
      <dgm:spPr/>
      <dgm:t>
        <a:bodyPr/>
        <a:lstStyle/>
        <a:p>
          <a:endParaRPr lang="ru-RU"/>
        </a:p>
      </dgm:t>
    </dgm:pt>
    <dgm:pt modelId="{665656E5-4D79-4781-B385-DD689E03D015}" type="sibTrans" cxnId="{55945948-CEC7-4476-97C9-B2D118C21B30}">
      <dgm:prSet/>
      <dgm:spPr/>
      <dgm:t>
        <a:bodyPr/>
        <a:lstStyle/>
        <a:p>
          <a:endParaRPr lang="ru-RU"/>
        </a:p>
      </dgm:t>
    </dgm:pt>
    <dgm:pt modelId="{A1389C9E-A496-4246-B3A2-0A84F8B49DDF}">
      <dgm:prSet phldrT="[Текст]"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Обращаться к ребенку по имени</a:t>
          </a:r>
          <a:endParaRPr lang="ru-RU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05B5680-47BA-4B0E-A9AD-DD52A5F63B28}" type="parTrans" cxnId="{51BBB19C-F2E6-418F-B29B-C3AADA1E4A52}">
      <dgm:prSet/>
      <dgm:spPr/>
      <dgm:t>
        <a:bodyPr/>
        <a:lstStyle/>
        <a:p>
          <a:endParaRPr lang="ru-RU"/>
        </a:p>
      </dgm:t>
    </dgm:pt>
    <dgm:pt modelId="{13497A55-86FD-41CC-8E21-6A82E647191F}" type="sibTrans" cxnId="{51BBB19C-F2E6-418F-B29B-C3AADA1E4A52}">
      <dgm:prSet/>
      <dgm:spPr/>
      <dgm:t>
        <a:bodyPr/>
        <a:lstStyle/>
        <a:p>
          <a:endParaRPr lang="ru-RU"/>
        </a:p>
      </dgm:t>
    </dgm:pt>
    <dgm:pt modelId="{95C18391-30BD-447F-AB99-FF6AC7B64247}">
      <dgm:prSet phldrT="[Текст]"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Обучать навыкам самообслуживания и бытовой ориентировки</a:t>
          </a:r>
          <a:endParaRPr lang="ru-RU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5B4399-48C7-4310-9B82-1D90F2417F09}" type="parTrans" cxnId="{B2127328-8A0B-4840-BF5D-A0CF13E7F6CF}">
      <dgm:prSet/>
      <dgm:spPr/>
      <dgm:t>
        <a:bodyPr/>
        <a:lstStyle/>
        <a:p>
          <a:endParaRPr lang="ru-RU"/>
        </a:p>
      </dgm:t>
    </dgm:pt>
    <dgm:pt modelId="{A59CA6B2-A7EE-4341-9B2F-2B60C546A5C3}" type="sibTrans" cxnId="{B2127328-8A0B-4840-BF5D-A0CF13E7F6CF}">
      <dgm:prSet/>
      <dgm:spPr/>
      <dgm:t>
        <a:bodyPr/>
        <a:lstStyle/>
        <a:p>
          <a:endParaRPr lang="ru-RU"/>
        </a:p>
      </dgm:t>
    </dgm:pt>
    <dgm:pt modelId="{5703AC4E-6A39-48B0-8241-D1188BDD58B1}">
      <dgm:prSet phldrT="[Текст]"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Осваивать деятельность частями, этапами, затем объединять в целое</a:t>
          </a:r>
          <a:endParaRPr lang="ru-RU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8823D0-D8E5-4F51-8B58-602DE7BDFA3D}" type="parTrans" cxnId="{B7F84B9B-1E0D-443F-9CBD-FEC9C9B62137}">
      <dgm:prSet/>
      <dgm:spPr/>
      <dgm:t>
        <a:bodyPr/>
        <a:lstStyle/>
        <a:p>
          <a:endParaRPr lang="ru-RU"/>
        </a:p>
      </dgm:t>
    </dgm:pt>
    <dgm:pt modelId="{54EB10AD-128D-4BD1-B495-B8FD4BDD82CB}" type="sibTrans" cxnId="{B7F84B9B-1E0D-443F-9CBD-FEC9C9B62137}">
      <dgm:prSet/>
      <dgm:spPr/>
      <dgm:t>
        <a:bodyPr/>
        <a:lstStyle/>
        <a:p>
          <a:endParaRPr lang="ru-RU"/>
        </a:p>
      </dgm:t>
    </dgm:pt>
    <dgm:pt modelId="{F1E9DABB-BDA9-4052-B119-ED22960FD001}">
      <dgm:prSet phldrT="[Текст]"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Использовать подкрепление правильного действия (вкусным поощрением, стимулом)</a:t>
          </a:r>
          <a:endParaRPr lang="ru-RU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B0BC21-A91C-46A5-B7ED-47A044F5BEE3}" type="parTrans" cxnId="{17E4B726-B59A-4F69-95D6-F6032A16BEA4}">
      <dgm:prSet/>
      <dgm:spPr/>
      <dgm:t>
        <a:bodyPr/>
        <a:lstStyle/>
        <a:p>
          <a:endParaRPr lang="ru-RU"/>
        </a:p>
      </dgm:t>
    </dgm:pt>
    <dgm:pt modelId="{98ABCC54-C060-44FE-89B2-88A952D29BF9}" type="sibTrans" cxnId="{17E4B726-B59A-4F69-95D6-F6032A16BEA4}">
      <dgm:prSet/>
      <dgm:spPr/>
      <dgm:t>
        <a:bodyPr/>
        <a:lstStyle/>
        <a:p>
          <a:endParaRPr lang="ru-RU"/>
        </a:p>
      </dgm:t>
    </dgm:pt>
    <dgm:pt modelId="{E463784E-BFC3-477E-A39C-AF92692A75AA}" type="pres">
      <dgm:prSet presAssocID="{1BDF1806-34E1-463A-935E-EBDCC831CC05}" presName="diagram" presStyleCnt="0">
        <dgm:presLayoutVars>
          <dgm:dir/>
          <dgm:resizeHandles val="exact"/>
        </dgm:presLayoutVars>
      </dgm:prSet>
      <dgm:spPr/>
    </dgm:pt>
    <dgm:pt modelId="{3754B838-81DF-4AE4-97E9-B8ED87693E53}" type="pres">
      <dgm:prSet presAssocID="{DBC6B93C-02A3-4FD8-80AE-6009721729E9}" presName="node" presStyleLbl="node1" presStyleIdx="0" presStyleCnt="8">
        <dgm:presLayoutVars>
          <dgm:bulletEnabled val="1"/>
        </dgm:presLayoutVars>
      </dgm:prSet>
      <dgm:spPr/>
    </dgm:pt>
    <dgm:pt modelId="{3978A6E3-97A1-4263-985E-18DF04BA348E}" type="pres">
      <dgm:prSet presAssocID="{C2498A17-E398-4E91-9580-2ED2AD16AA78}" presName="sibTrans" presStyleLbl="sibTrans2D1" presStyleIdx="0" presStyleCnt="7"/>
      <dgm:spPr/>
    </dgm:pt>
    <dgm:pt modelId="{B5AC7BE9-771D-4D38-999F-4A3B9108289D}" type="pres">
      <dgm:prSet presAssocID="{C2498A17-E398-4E91-9580-2ED2AD16AA78}" presName="connectorText" presStyleLbl="sibTrans2D1" presStyleIdx="0" presStyleCnt="7"/>
      <dgm:spPr/>
    </dgm:pt>
    <dgm:pt modelId="{5DCC8423-6240-4AA6-9F21-5DDEEB0FC207}" type="pres">
      <dgm:prSet presAssocID="{78B9CA91-5C7C-4D41-8B9F-0F16CF2BB0C3}" presName="node" presStyleLbl="node1" presStyleIdx="1" presStyleCnt="8">
        <dgm:presLayoutVars>
          <dgm:bulletEnabled val="1"/>
        </dgm:presLayoutVars>
      </dgm:prSet>
      <dgm:spPr/>
    </dgm:pt>
    <dgm:pt modelId="{DF34DCF5-E5C5-45A0-91C4-D929DFC88321}" type="pres">
      <dgm:prSet presAssocID="{7B03BCDC-BCFE-4BB6-8596-9F73D069BFB8}" presName="sibTrans" presStyleLbl="sibTrans2D1" presStyleIdx="1" presStyleCnt="7"/>
      <dgm:spPr/>
    </dgm:pt>
    <dgm:pt modelId="{53229831-63A4-4C61-A14C-70C2BAC18596}" type="pres">
      <dgm:prSet presAssocID="{7B03BCDC-BCFE-4BB6-8596-9F73D069BFB8}" presName="connectorText" presStyleLbl="sibTrans2D1" presStyleIdx="1" presStyleCnt="7"/>
      <dgm:spPr/>
    </dgm:pt>
    <dgm:pt modelId="{F28052CB-1B45-4B8E-85C3-BF86753319E7}" type="pres">
      <dgm:prSet presAssocID="{FAA6C8C9-462B-450D-B7D1-62B5F371EBD5}" presName="node" presStyleLbl="node1" presStyleIdx="2" presStyleCnt="8">
        <dgm:presLayoutVars>
          <dgm:bulletEnabled val="1"/>
        </dgm:presLayoutVars>
      </dgm:prSet>
      <dgm:spPr/>
    </dgm:pt>
    <dgm:pt modelId="{0B43BA6A-65C4-41C0-AF79-D0EC117E8058}" type="pres">
      <dgm:prSet presAssocID="{52340E83-C0F8-4287-A48A-FCE8A61B2A46}" presName="sibTrans" presStyleLbl="sibTrans2D1" presStyleIdx="2" presStyleCnt="7"/>
      <dgm:spPr/>
    </dgm:pt>
    <dgm:pt modelId="{CCA173B4-B277-4D61-8998-5EC9759A03D8}" type="pres">
      <dgm:prSet presAssocID="{52340E83-C0F8-4287-A48A-FCE8A61B2A46}" presName="connectorText" presStyleLbl="sibTrans2D1" presStyleIdx="2" presStyleCnt="7"/>
      <dgm:spPr/>
    </dgm:pt>
    <dgm:pt modelId="{D35A62B7-199B-4B1E-8F79-C11E04B09E08}" type="pres">
      <dgm:prSet presAssocID="{1EFFF09F-E5A8-453D-90DA-7B26E2ADC709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ED99EC-CEA7-4EED-9940-13AAD3C82534}" type="pres">
      <dgm:prSet presAssocID="{665656E5-4D79-4781-B385-DD689E03D015}" presName="sibTrans" presStyleLbl="sibTrans2D1" presStyleIdx="3" presStyleCnt="7"/>
      <dgm:spPr/>
    </dgm:pt>
    <dgm:pt modelId="{85B3FC9B-7DC6-499D-BA50-822538E1FE14}" type="pres">
      <dgm:prSet presAssocID="{665656E5-4D79-4781-B385-DD689E03D015}" presName="connectorText" presStyleLbl="sibTrans2D1" presStyleIdx="3" presStyleCnt="7"/>
      <dgm:spPr/>
    </dgm:pt>
    <dgm:pt modelId="{A202799B-D93F-4E5A-AE17-39893A265BF4}" type="pres">
      <dgm:prSet presAssocID="{A1389C9E-A496-4246-B3A2-0A84F8B49DDF}" presName="node" presStyleLbl="node1" presStyleIdx="4" presStyleCnt="8">
        <dgm:presLayoutVars>
          <dgm:bulletEnabled val="1"/>
        </dgm:presLayoutVars>
      </dgm:prSet>
      <dgm:spPr/>
    </dgm:pt>
    <dgm:pt modelId="{563B4FFC-0746-4332-B0B5-E4B02769B41D}" type="pres">
      <dgm:prSet presAssocID="{13497A55-86FD-41CC-8E21-6A82E647191F}" presName="sibTrans" presStyleLbl="sibTrans2D1" presStyleIdx="4" presStyleCnt="7"/>
      <dgm:spPr/>
    </dgm:pt>
    <dgm:pt modelId="{F6D2F012-0081-4BC3-B569-62DA41BD727A}" type="pres">
      <dgm:prSet presAssocID="{13497A55-86FD-41CC-8E21-6A82E647191F}" presName="connectorText" presStyleLbl="sibTrans2D1" presStyleIdx="4" presStyleCnt="7"/>
      <dgm:spPr/>
    </dgm:pt>
    <dgm:pt modelId="{2FAA2CCC-511C-4CA7-9A22-359CF896F7B2}" type="pres">
      <dgm:prSet presAssocID="{95C18391-30BD-447F-AB99-FF6AC7B64247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6209E8-611E-4293-9548-A9FAE7422511}" type="pres">
      <dgm:prSet presAssocID="{A59CA6B2-A7EE-4341-9B2F-2B60C546A5C3}" presName="sibTrans" presStyleLbl="sibTrans2D1" presStyleIdx="5" presStyleCnt="7"/>
      <dgm:spPr/>
    </dgm:pt>
    <dgm:pt modelId="{BC04A2E8-13D9-4667-83A3-3886A544353A}" type="pres">
      <dgm:prSet presAssocID="{A59CA6B2-A7EE-4341-9B2F-2B60C546A5C3}" presName="connectorText" presStyleLbl="sibTrans2D1" presStyleIdx="5" presStyleCnt="7"/>
      <dgm:spPr/>
    </dgm:pt>
    <dgm:pt modelId="{F589B52A-507F-44CA-9D9D-9C9A3159CBCB}" type="pres">
      <dgm:prSet presAssocID="{5703AC4E-6A39-48B0-8241-D1188BDD58B1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833A3B-B5B6-42CC-B61B-2C58624F76DA}" type="pres">
      <dgm:prSet presAssocID="{54EB10AD-128D-4BD1-B495-B8FD4BDD82CB}" presName="sibTrans" presStyleLbl="sibTrans2D1" presStyleIdx="6" presStyleCnt="7"/>
      <dgm:spPr/>
    </dgm:pt>
    <dgm:pt modelId="{F1E62A6D-7F31-45B0-B386-63AFEF74FEE6}" type="pres">
      <dgm:prSet presAssocID="{54EB10AD-128D-4BD1-B495-B8FD4BDD82CB}" presName="connectorText" presStyleLbl="sibTrans2D1" presStyleIdx="6" presStyleCnt="7"/>
      <dgm:spPr/>
    </dgm:pt>
    <dgm:pt modelId="{8DCFF674-4050-4B18-8B51-9B9C38589200}" type="pres">
      <dgm:prSet presAssocID="{F1E9DABB-BDA9-4052-B119-ED22960FD001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6E5BA24-326A-42E3-A17A-11E69A2DAC7F}" srcId="{1BDF1806-34E1-463A-935E-EBDCC831CC05}" destId="{78B9CA91-5C7C-4D41-8B9F-0F16CF2BB0C3}" srcOrd="1" destOrd="0" parTransId="{49C52965-6E48-4388-A5EE-28D29B95944D}" sibTransId="{7B03BCDC-BCFE-4BB6-8596-9F73D069BFB8}"/>
    <dgm:cxn modelId="{B084D38D-5272-4B27-8259-751C2CED2F15}" type="presOf" srcId="{7B03BCDC-BCFE-4BB6-8596-9F73D069BFB8}" destId="{53229831-63A4-4C61-A14C-70C2BAC18596}" srcOrd="1" destOrd="0" presId="urn:microsoft.com/office/officeart/2005/8/layout/process5"/>
    <dgm:cxn modelId="{F004D15E-9925-43D6-BBBD-A1FC1C13BB01}" srcId="{1BDF1806-34E1-463A-935E-EBDCC831CC05}" destId="{DBC6B93C-02A3-4FD8-80AE-6009721729E9}" srcOrd="0" destOrd="0" parTransId="{3F00FED4-BEE1-4FFB-9E46-99B8DF3D109B}" sibTransId="{C2498A17-E398-4E91-9580-2ED2AD16AA78}"/>
    <dgm:cxn modelId="{55244FA6-AE95-44D2-9D64-638536C9AD1A}" type="presOf" srcId="{7B03BCDC-BCFE-4BB6-8596-9F73D069BFB8}" destId="{DF34DCF5-E5C5-45A0-91C4-D929DFC88321}" srcOrd="0" destOrd="0" presId="urn:microsoft.com/office/officeart/2005/8/layout/process5"/>
    <dgm:cxn modelId="{8A5E9938-D214-40C5-8C0C-07EC1F74B65D}" type="presOf" srcId="{1EFFF09F-E5A8-453D-90DA-7B26E2ADC709}" destId="{D35A62B7-199B-4B1E-8F79-C11E04B09E08}" srcOrd="0" destOrd="0" presId="urn:microsoft.com/office/officeart/2005/8/layout/process5"/>
    <dgm:cxn modelId="{9CCD7F98-1147-41DD-9140-33972E38DDC6}" type="presOf" srcId="{52340E83-C0F8-4287-A48A-FCE8A61B2A46}" destId="{0B43BA6A-65C4-41C0-AF79-D0EC117E8058}" srcOrd="0" destOrd="0" presId="urn:microsoft.com/office/officeart/2005/8/layout/process5"/>
    <dgm:cxn modelId="{992A7DC1-887B-4BD3-B140-8AC46E7B92E4}" type="presOf" srcId="{13497A55-86FD-41CC-8E21-6A82E647191F}" destId="{F6D2F012-0081-4BC3-B569-62DA41BD727A}" srcOrd="1" destOrd="0" presId="urn:microsoft.com/office/officeart/2005/8/layout/process5"/>
    <dgm:cxn modelId="{42EBCC80-7E55-4967-BDC9-6BC75417F386}" type="presOf" srcId="{A1389C9E-A496-4246-B3A2-0A84F8B49DDF}" destId="{A202799B-D93F-4E5A-AE17-39893A265BF4}" srcOrd="0" destOrd="0" presId="urn:microsoft.com/office/officeart/2005/8/layout/process5"/>
    <dgm:cxn modelId="{4337C041-58C6-42DC-ABD0-694F125DE629}" type="presOf" srcId="{A59CA6B2-A7EE-4341-9B2F-2B60C546A5C3}" destId="{BC04A2E8-13D9-4667-83A3-3886A544353A}" srcOrd="1" destOrd="0" presId="urn:microsoft.com/office/officeart/2005/8/layout/process5"/>
    <dgm:cxn modelId="{6937FA37-46F5-4EBA-8BCF-A1325DEC90BC}" type="presOf" srcId="{C2498A17-E398-4E91-9580-2ED2AD16AA78}" destId="{B5AC7BE9-771D-4D38-999F-4A3B9108289D}" srcOrd="1" destOrd="0" presId="urn:microsoft.com/office/officeart/2005/8/layout/process5"/>
    <dgm:cxn modelId="{AC881E84-EFD1-409C-A1A3-F74A609E7EB7}" type="presOf" srcId="{C2498A17-E398-4E91-9580-2ED2AD16AA78}" destId="{3978A6E3-97A1-4263-985E-18DF04BA348E}" srcOrd="0" destOrd="0" presId="urn:microsoft.com/office/officeart/2005/8/layout/process5"/>
    <dgm:cxn modelId="{4A886EFC-9D3B-497E-B149-FB32DA7EB319}" type="presOf" srcId="{78B9CA91-5C7C-4D41-8B9F-0F16CF2BB0C3}" destId="{5DCC8423-6240-4AA6-9F21-5DDEEB0FC207}" srcOrd="0" destOrd="0" presId="urn:microsoft.com/office/officeart/2005/8/layout/process5"/>
    <dgm:cxn modelId="{B2127328-8A0B-4840-BF5D-A0CF13E7F6CF}" srcId="{1BDF1806-34E1-463A-935E-EBDCC831CC05}" destId="{95C18391-30BD-447F-AB99-FF6AC7B64247}" srcOrd="5" destOrd="0" parTransId="{DC5B4399-48C7-4310-9B82-1D90F2417F09}" sibTransId="{A59CA6B2-A7EE-4341-9B2F-2B60C546A5C3}"/>
    <dgm:cxn modelId="{26C6B5A8-ED7F-4656-9F56-6C71A70DD72D}" type="presOf" srcId="{665656E5-4D79-4781-B385-DD689E03D015}" destId="{85B3FC9B-7DC6-499D-BA50-822538E1FE14}" srcOrd="1" destOrd="0" presId="urn:microsoft.com/office/officeart/2005/8/layout/process5"/>
    <dgm:cxn modelId="{CB0DAD13-4D0F-49C6-ADF7-208259069A1F}" type="presOf" srcId="{1BDF1806-34E1-463A-935E-EBDCC831CC05}" destId="{E463784E-BFC3-477E-A39C-AF92692A75AA}" srcOrd="0" destOrd="0" presId="urn:microsoft.com/office/officeart/2005/8/layout/process5"/>
    <dgm:cxn modelId="{51BBB19C-F2E6-418F-B29B-C3AADA1E4A52}" srcId="{1BDF1806-34E1-463A-935E-EBDCC831CC05}" destId="{A1389C9E-A496-4246-B3A2-0A84F8B49DDF}" srcOrd="4" destOrd="0" parTransId="{B05B5680-47BA-4B0E-A9AD-DD52A5F63B28}" sibTransId="{13497A55-86FD-41CC-8E21-6A82E647191F}"/>
    <dgm:cxn modelId="{46E85A48-08F6-4E3D-AF8D-CCF2000BF907}" type="presOf" srcId="{52340E83-C0F8-4287-A48A-FCE8A61B2A46}" destId="{CCA173B4-B277-4D61-8998-5EC9759A03D8}" srcOrd="1" destOrd="0" presId="urn:microsoft.com/office/officeart/2005/8/layout/process5"/>
    <dgm:cxn modelId="{B7F84B9B-1E0D-443F-9CBD-FEC9C9B62137}" srcId="{1BDF1806-34E1-463A-935E-EBDCC831CC05}" destId="{5703AC4E-6A39-48B0-8241-D1188BDD58B1}" srcOrd="6" destOrd="0" parTransId="{EA8823D0-D8E5-4F51-8B58-602DE7BDFA3D}" sibTransId="{54EB10AD-128D-4BD1-B495-B8FD4BDD82CB}"/>
    <dgm:cxn modelId="{55945948-CEC7-4476-97C9-B2D118C21B30}" srcId="{1BDF1806-34E1-463A-935E-EBDCC831CC05}" destId="{1EFFF09F-E5A8-453D-90DA-7B26E2ADC709}" srcOrd="3" destOrd="0" parTransId="{4F682602-92D1-4E2B-8F49-92366B9ECEBA}" sibTransId="{665656E5-4D79-4781-B385-DD689E03D015}"/>
    <dgm:cxn modelId="{9672F396-B34B-4810-8467-2083649753BD}" type="presOf" srcId="{DBC6B93C-02A3-4FD8-80AE-6009721729E9}" destId="{3754B838-81DF-4AE4-97E9-B8ED87693E53}" srcOrd="0" destOrd="0" presId="urn:microsoft.com/office/officeart/2005/8/layout/process5"/>
    <dgm:cxn modelId="{E48DCC87-EF6D-454B-BBB0-2AB3EA2295D4}" srcId="{1BDF1806-34E1-463A-935E-EBDCC831CC05}" destId="{FAA6C8C9-462B-450D-B7D1-62B5F371EBD5}" srcOrd="2" destOrd="0" parTransId="{CBE28CD7-42A1-4A8E-8EFA-DD1588DF36F3}" sibTransId="{52340E83-C0F8-4287-A48A-FCE8A61B2A46}"/>
    <dgm:cxn modelId="{C38726BC-09B1-4A23-9149-3444A6B4BA6C}" type="presOf" srcId="{54EB10AD-128D-4BD1-B495-B8FD4BDD82CB}" destId="{41833A3B-B5B6-42CC-B61B-2C58624F76DA}" srcOrd="0" destOrd="0" presId="urn:microsoft.com/office/officeart/2005/8/layout/process5"/>
    <dgm:cxn modelId="{812D452C-DF93-4C0B-A3B5-4ACE5F06820F}" type="presOf" srcId="{13497A55-86FD-41CC-8E21-6A82E647191F}" destId="{563B4FFC-0746-4332-B0B5-E4B02769B41D}" srcOrd="0" destOrd="0" presId="urn:microsoft.com/office/officeart/2005/8/layout/process5"/>
    <dgm:cxn modelId="{291556E7-EFF8-44E8-9909-3134342F26B6}" type="presOf" srcId="{FAA6C8C9-462B-450D-B7D1-62B5F371EBD5}" destId="{F28052CB-1B45-4B8E-85C3-BF86753319E7}" srcOrd="0" destOrd="0" presId="urn:microsoft.com/office/officeart/2005/8/layout/process5"/>
    <dgm:cxn modelId="{CA8AED1C-589F-4D26-B96D-CE6DC2222F4E}" type="presOf" srcId="{F1E9DABB-BDA9-4052-B119-ED22960FD001}" destId="{8DCFF674-4050-4B18-8B51-9B9C38589200}" srcOrd="0" destOrd="0" presId="urn:microsoft.com/office/officeart/2005/8/layout/process5"/>
    <dgm:cxn modelId="{17E4B726-B59A-4F69-95D6-F6032A16BEA4}" srcId="{1BDF1806-34E1-463A-935E-EBDCC831CC05}" destId="{F1E9DABB-BDA9-4052-B119-ED22960FD001}" srcOrd="7" destOrd="0" parTransId="{D3B0BC21-A91C-46A5-B7ED-47A044F5BEE3}" sibTransId="{98ABCC54-C060-44FE-89B2-88A952D29BF9}"/>
    <dgm:cxn modelId="{264064B2-257D-433B-B9D0-F8E4BD5CF44F}" type="presOf" srcId="{54EB10AD-128D-4BD1-B495-B8FD4BDD82CB}" destId="{F1E62A6D-7F31-45B0-B386-63AFEF74FEE6}" srcOrd="1" destOrd="0" presId="urn:microsoft.com/office/officeart/2005/8/layout/process5"/>
    <dgm:cxn modelId="{A61A1758-F77F-4626-B914-7DF6176961F6}" type="presOf" srcId="{665656E5-4D79-4781-B385-DD689E03D015}" destId="{16ED99EC-CEA7-4EED-9940-13AAD3C82534}" srcOrd="0" destOrd="0" presId="urn:microsoft.com/office/officeart/2005/8/layout/process5"/>
    <dgm:cxn modelId="{439E1F33-27D7-4323-A992-B2E0E8F54589}" type="presOf" srcId="{A59CA6B2-A7EE-4341-9B2F-2B60C546A5C3}" destId="{4D6209E8-611E-4293-9548-A9FAE7422511}" srcOrd="0" destOrd="0" presId="urn:microsoft.com/office/officeart/2005/8/layout/process5"/>
    <dgm:cxn modelId="{F14B3A37-3F6B-4DAE-9095-3E17FC0681CA}" type="presOf" srcId="{95C18391-30BD-447F-AB99-FF6AC7B64247}" destId="{2FAA2CCC-511C-4CA7-9A22-359CF896F7B2}" srcOrd="0" destOrd="0" presId="urn:microsoft.com/office/officeart/2005/8/layout/process5"/>
    <dgm:cxn modelId="{21F944EB-5DEC-4D4B-9983-1D92797A7B2E}" type="presOf" srcId="{5703AC4E-6A39-48B0-8241-D1188BDD58B1}" destId="{F589B52A-507F-44CA-9D9D-9C9A3159CBCB}" srcOrd="0" destOrd="0" presId="urn:microsoft.com/office/officeart/2005/8/layout/process5"/>
    <dgm:cxn modelId="{5D885A23-D03F-4FA0-9AC0-4C0BB4FF1DFB}" type="presParOf" srcId="{E463784E-BFC3-477E-A39C-AF92692A75AA}" destId="{3754B838-81DF-4AE4-97E9-B8ED87693E53}" srcOrd="0" destOrd="0" presId="urn:microsoft.com/office/officeart/2005/8/layout/process5"/>
    <dgm:cxn modelId="{ED148EF3-422C-4934-AEC5-AE0F4604AB3C}" type="presParOf" srcId="{E463784E-BFC3-477E-A39C-AF92692A75AA}" destId="{3978A6E3-97A1-4263-985E-18DF04BA348E}" srcOrd="1" destOrd="0" presId="urn:microsoft.com/office/officeart/2005/8/layout/process5"/>
    <dgm:cxn modelId="{3CC9DD28-4870-4ABA-B455-AA51A4631285}" type="presParOf" srcId="{3978A6E3-97A1-4263-985E-18DF04BA348E}" destId="{B5AC7BE9-771D-4D38-999F-4A3B9108289D}" srcOrd="0" destOrd="0" presId="urn:microsoft.com/office/officeart/2005/8/layout/process5"/>
    <dgm:cxn modelId="{AC864F56-A84F-4E12-9EC9-6087D1CB28CF}" type="presParOf" srcId="{E463784E-BFC3-477E-A39C-AF92692A75AA}" destId="{5DCC8423-6240-4AA6-9F21-5DDEEB0FC207}" srcOrd="2" destOrd="0" presId="urn:microsoft.com/office/officeart/2005/8/layout/process5"/>
    <dgm:cxn modelId="{400892FD-43CB-4FEF-BE30-6BE210DB1CB6}" type="presParOf" srcId="{E463784E-BFC3-477E-A39C-AF92692A75AA}" destId="{DF34DCF5-E5C5-45A0-91C4-D929DFC88321}" srcOrd="3" destOrd="0" presId="urn:microsoft.com/office/officeart/2005/8/layout/process5"/>
    <dgm:cxn modelId="{F31AF6D8-0DA8-4471-A574-E7962B8E783D}" type="presParOf" srcId="{DF34DCF5-E5C5-45A0-91C4-D929DFC88321}" destId="{53229831-63A4-4C61-A14C-70C2BAC18596}" srcOrd="0" destOrd="0" presId="urn:microsoft.com/office/officeart/2005/8/layout/process5"/>
    <dgm:cxn modelId="{57EA9A02-1831-4B9F-B1BA-CA6920D1FFBC}" type="presParOf" srcId="{E463784E-BFC3-477E-A39C-AF92692A75AA}" destId="{F28052CB-1B45-4B8E-85C3-BF86753319E7}" srcOrd="4" destOrd="0" presId="urn:microsoft.com/office/officeart/2005/8/layout/process5"/>
    <dgm:cxn modelId="{73D9C87D-6923-48F8-BF12-C66A18FC7860}" type="presParOf" srcId="{E463784E-BFC3-477E-A39C-AF92692A75AA}" destId="{0B43BA6A-65C4-41C0-AF79-D0EC117E8058}" srcOrd="5" destOrd="0" presId="urn:microsoft.com/office/officeart/2005/8/layout/process5"/>
    <dgm:cxn modelId="{E9231D7B-9F68-4AB7-B0A4-5C2609DC2D86}" type="presParOf" srcId="{0B43BA6A-65C4-41C0-AF79-D0EC117E8058}" destId="{CCA173B4-B277-4D61-8998-5EC9759A03D8}" srcOrd="0" destOrd="0" presId="urn:microsoft.com/office/officeart/2005/8/layout/process5"/>
    <dgm:cxn modelId="{8A32DE21-DA9B-4819-91F4-E0D702FF0EF4}" type="presParOf" srcId="{E463784E-BFC3-477E-A39C-AF92692A75AA}" destId="{D35A62B7-199B-4B1E-8F79-C11E04B09E08}" srcOrd="6" destOrd="0" presId="urn:microsoft.com/office/officeart/2005/8/layout/process5"/>
    <dgm:cxn modelId="{722A1D25-1DD5-41D9-8E7F-4CA04A027CFE}" type="presParOf" srcId="{E463784E-BFC3-477E-A39C-AF92692A75AA}" destId="{16ED99EC-CEA7-4EED-9940-13AAD3C82534}" srcOrd="7" destOrd="0" presId="urn:microsoft.com/office/officeart/2005/8/layout/process5"/>
    <dgm:cxn modelId="{2159C0A0-1449-4074-9409-6AAB33FC5CB0}" type="presParOf" srcId="{16ED99EC-CEA7-4EED-9940-13AAD3C82534}" destId="{85B3FC9B-7DC6-499D-BA50-822538E1FE14}" srcOrd="0" destOrd="0" presId="urn:microsoft.com/office/officeart/2005/8/layout/process5"/>
    <dgm:cxn modelId="{BA12C10B-DADF-4C1D-865F-FBF025E70316}" type="presParOf" srcId="{E463784E-BFC3-477E-A39C-AF92692A75AA}" destId="{A202799B-D93F-4E5A-AE17-39893A265BF4}" srcOrd="8" destOrd="0" presId="urn:microsoft.com/office/officeart/2005/8/layout/process5"/>
    <dgm:cxn modelId="{DAA6A93F-B267-4970-9710-926B8B2EB444}" type="presParOf" srcId="{E463784E-BFC3-477E-A39C-AF92692A75AA}" destId="{563B4FFC-0746-4332-B0B5-E4B02769B41D}" srcOrd="9" destOrd="0" presId="urn:microsoft.com/office/officeart/2005/8/layout/process5"/>
    <dgm:cxn modelId="{E5423255-65F4-45F6-810D-F0E4587D3BEC}" type="presParOf" srcId="{563B4FFC-0746-4332-B0B5-E4B02769B41D}" destId="{F6D2F012-0081-4BC3-B569-62DA41BD727A}" srcOrd="0" destOrd="0" presId="urn:microsoft.com/office/officeart/2005/8/layout/process5"/>
    <dgm:cxn modelId="{50413648-FFC7-48CC-89D1-1128948E5731}" type="presParOf" srcId="{E463784E-BFC3-477E-A39C-AF92692A75AA}" destId="{2FAA2CCC-511C-4CA7-9A22-359CF896F7B2}" srcOrd="10" destOrd="0" presId="urn:microsoft.com/office/officeart/2005/8/layout/process5"/>
    <dgm:cxn modelId="{66FAA2A2-CD0A-4EF8-B424-E8E80B0244DC}" type="presParOf" srcId="{E463784E-BFC3-477E-A39C-AF92692A75AA}" destId="{4D6209E8-611E-4293-9548-A9FAE7422511}" srcOrd="11" destOrd="0" presId="urn:microsoft.com/office/officeart/2005/8/layout/process5"/>
    <dgm:cxn modelId="{371E0C66-DA0E-419C-BFAB-7E5A7F02F2BB}" type="presParOf" srcId="{4D6209E8-611E-4293-9548-A9FAE7422511}" destId="{BC04A2E8-13D9-4667-83A3-3886A544353A}" srcOrd="0" destOrd="0" presId="urn:microsoft.com/office/officeart/2005/8/layout/process5"/>
    <dgm:cxn modelId="{4147738B-9192-44CE-BC5C-F0BCC654D4DD}" type="presParOf" srcId="{E463784E-BFC3-477E-A39C-AF92692A75AA}" destId="{F589B52A-507F-44CA-9D9D-9C9A3159CBCB}" srcOrd="12" destOrd="0" presId="urn:microsoft.com/office/officeart/2005/8/layout/process5"/>
    <dgm:cxn modelId="{F65E0DC9-852B-4FC0-9690-0C280CBA446A}" type="presParOf" srcId="{E463784E-BFC3-477E-A39C-AF92692A75AA}" destId="{41833A3B-B5B6-42CC-B61B-2C58624F76DA}" srcOrd="13" destOrd="0" presId="urn:microsoft.com/office/officeart/2005/8/layout/process5"/>
    <dgm:cxn modelId="{E9250461-3FF6-4FBF-8B67-5B9FA783A387}" type="presParOf" srcId="{41833A3B-B5B6-42CC-B61B-2C58624F76DA}" destId="{F1E62A6D-7F31-45B0-B386-63AFEF74FEE6}" srcOrd="0" destOrd="0" presId="urn:microsoft.com/office/officeart/2005/8/layout/process5"/>
    <dgm:cxn modelId="{D38C9945-9D10-4DB0-AA40-779A043F2CAF}" type="presParOf" srcId="{E463784E-BFC3-477E-A39C-AF92692A75AA}" destId="{8DCFF674-4050-4B18-8B51-9B9C38589200}" srcOrd="1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9DC5097-23E4-4FC3-8B10-AE4B5D34AB99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169CE15-777C-41AA-8A74-63AD74EC14B3}">
      <dgm:prSet phldrT="[Текст]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Арт - терапия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051262-75FE-4BBE-AB2F-953493B3F765}" type="parTrans" cxnId="{E3738483-085E-47D2-8DA8-7D7522AF6659}">
      <dgm:prSet/>
      <dgm:spPr/>
      <dgm:t>
        <a:bodyPr/>
        <a:lstStyle/>
        <a:p>
          <a:endParaRPr lang="ru-RU"/>
        </a:p>
      </dgm:t>
    </dgm:pt>
    <dgm:pt modelId="{6E2DBC61-1727-4278-B677-E4B99A4F1B08}" type="sibTrans" cxnId="{E3738483-085E-47D2-8DA8-7D7522AF6659}">
      <dgm:prSet/>
      <dgm:spPr/>
      <dgm:t>
        <a:bodyPr/>
        <a:lstStyle/>
        <a:p>
          <a:endParaRPr lang="ru-RU"/>
        </a:p>
      </dgm:t>
    </dgm:pt>
    <dgm:pt modelId="{74A36BF5-991E-4B4C-B16D-A6A49105E867}">
      <dgm:prSet phldrT="[Текст]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Дельфинотерапия</a:t>
          </a:r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пет-терапия, </a:t>
          </a:r>
          <a:r>
            <a:rPr lang="ru-RU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ипотерапия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A948A1-9CD3-4C12-BC84-9B420E54CA84}" type="parTrans" cxnId="{5C8DD680-4A88-4CE9-896F-B181C3E54652}">
      <dgm:prSet/>
      <dgm:spPr/>
      <dgm:t>
        <a:bodyPr/>
        <a:lstStyle/>
        <a:p>
          <a:endParaRPr lang="ru-RU"/>
        </a:p>
      </dgm:t>
    </dgm:pt>
    <dgm:pt modelId="{DD226E02-2BBD-4083-85C0-8454272E3298}" type="sibTrans" cxnId="{5C8DD680-4A88-4CE9-896F-B181C3E54652}">
      <dgm:prSet/>
      <dgm:spPr/>
      <dgm:t>
        <a:bodyPr/>
        <a:lstStyle/>
        <a:p>
          <a:endParaRPr lang="ru-RU"/>
        </a:p>
      </dgm:t>
    </dgm:pt>
    <dgm:pt modelId="{34D4E1CE-83F2-4BAD-A08C-656819344CD0}">
      <dgm:prSet phldrT="[Текст]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Холдинг – терапия (терапия на коленях)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DF5B36-9F1E-4006-B91E-799B39C02464}" type="parTrans" cxnId="{963E16CD-A8AE-4E2E-B55F-88A877210518}">
      <dgm:prSet/>
      <dgm:spPr/>
      <dgm:t>
        <a:bodyPr/>
        <a:lstStyle/>
        <a:p>
          <a:endParaRPr lang="ru-RU"/>
        </a:p>
      </dgm:t>
    </dgm:pt>
    <dgm:pt modelId="{B57985F4-C720-49EE-A80F-48335E9382A2}" type="sibTrans" cxnId="{963E16CD-A8AE-4E2E-B55F-88A877210518}">
      <dgm:prSet/>
      <dgm:spPr/>
      <dgm:t>
        <a:bodyPr/>
        <a:lstStyle/>
        <a:p>
          <a:endParaRPr lang="ru-RU"/>
        </a:p>
      </dgm:t>
    </dgm:pt>
    <dgm:pt modelId="{7EFB70F4-C323-40EA-B217-7BADFE89EC16}">
      <dgm:prSet phldrT="[Текст]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Сенсорная интеграция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459E0C-38EE-4510-9E21-FB360A046EC9}" type="parTrans" cxnId="{F8B9C131-7169-47B0-AA51-1FA76F12A4BC}">
      <dgm:prSet/>
      <dgm:spPr/>
      <dgm:t>
        <a:bodyPr/>
        <a:lstStyle/>
        <a:p>
          <a:endParaRPr lang="ru-RU"/>
        </a:p>
      </dgm:t>
    </dgm:pt>
    <dgm:pt modelId="{141839A2-F726-4EA4-80AF-2C32B407080D}" type="sibTrans" cxnId="{F8B9C131-7169-47B0-AA51-1FA76F12A4BC}">
      <dgm:prSet/>
      <dgm:spPr/>
      <dgm:t>
        <a:bodyPr/>
        <a:lstStyle/>
        <a:p>
          <a:endParaRPr lang="ru-RU"/>
        </a:p>
      </dgm:t>
    </dgm:pt>
    <dgm:pt modelId="{8C806665-FBCE-468F-8E46-8346A9C7F8C7}">
      <dgm:prSet phldrT="[Текст]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Поведенческая терапия (АВА терапия)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314D61-CEC2-4C21-AD07-7C11349B3428}" type="parTrans" cxnId="{908DE51B-1298-460D-9E0E-2CA8D52DAB5E}">
      <dgm:prSet/>
      <dgm:spPr/>
      <dgm:t>
        <a:bodyPr/>
        <a:lstStyle/>
        <a:p>
          <a:endParaRPr lang="ru-RU"/>
        </a:p>
      </dgm:t>
    </dgm:pt>
    <dgm:pt modelId="{4013B059-261A-4E74-8577-8D6F9317795A}" type="sibTrans" cxnId="{908DE51B-1298-460D-9E0E-2CA8D52DAB5E}">
      <dgm:prSet/>
      <dgm:spPr/>
      <dgm:t>
        <a:bodyPr/>
        <a:lstStyle/>
        <a:p>
          <a:endParaRPr lang="ru-RU"/>
        </a:p>
      </dgm:t>
    </dgm:pt>
    <dgm:pt modelId="{9B535046-4227-4311-81B2-E07B469F6653}" type="pres">
      <dgm:prSet presAssocID="{59DC5097-23E4-4FC3-8B10-AE4B5D34AB99}" presName="diagram" presStyleCnt="0">
        <dgm:presLayoutVars>
          <dgm:dir/>
          <dgm:resizeHandles val="exact"/>
        </dgm:presLayoutVars>
      </dgm:prSet>
      <dgm:spPr/>
    </dgm:pt>
    <dgm:pt modelId="{F265D8A1-1839-4142-9EAA-1FCD6D439909}" type="pres">
      <dgm:prSet presAssocID="{4169CE15-777C-41AA-8A74-63AD74EC14B3}" presName="node" presStyleLbl="node1" presStyleIdx="0" presStyleCnt="5">
        <dgm:presLayoutVars>
          <dgm:bulletEnabled val="1"/>
        </dgm:presLayoutVars>
      </dgm:prSet>
      <dgm:spPr/>
    </dgm:pt>
    <dgm:pt modelId="{DC606AE0-097B-4A1A-912A-C9C9117DA732}" type="pres">
      <dgm:prSet presAssocID="{6E2DBC61-1727-4278-B677-E4B99A4F1B08}" presName="sibTrans" presStyleCnt="0"/>
      <dgm:spPr/>
    </dgm:pt>
    <dgm:pt modelId="{F3841B9C-AC5D-4877-A173-F2FE3890AC85}" type="pres">
      <dgm:prSet presAssocID="{74A36BF5-991E-4B4C-B16D-A6A49105E86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0CAF37-D2DC-462B-9AAE-6EDA3E4842A5}" type="pres">
      <dgm:prSet presAssocID="{DD226E02-2BBD-4083-85C0-8454272E3298}" presName="sibTrans" presStyleCnt="0"/>
      <dgm:spPr/>
    </dgm:pt>
    <dgm:pt modelId="{6616E93B-43F9-4EB1-9405-3EEADE80141A}" type="pres">
      <dgm:prSet presAssocID="{34D4E1CE-83F2-4BAD-A08C-656819344CD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101767-F676-4C3C-9B80-AA70D6A264F2}" type="pres">
      <dgm:prSet presAssocID="{B57985F4-C720-49EE-A80F-48335E9382A2}" presName="sibTrans" presStyleCnt="0"/>
      <dgm:spPr/>
    </dgm:pt>
    <dgm:pt modelId="{2CEB9AFA-1D3B-4B86-9CC6-A509333B44E9}" type="pres">
      <dgm:prSet presAssocID="{7EFB70F4-C323-40EA-B217-7BADFE89EC16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84A80F-518E-4365-BC9E-4326B4FC0A3A}" type="pres">
      <dgm:prSet presAssocID="{141839A2-F726-4EA4-80AF-2C32B407080D}" presName="sibTrans" presStyleCnt="0"/>
      <dgm:spPr/>
    </dgm:pt>
    <dgm:pt modelId="{25DB01C9-F375-4940-8294-B8C751295B38}" type="pres">
      <dgm:prSet presAssocID="{8C806665-FBCE-468F-8E46-8346A9C7F8C7}" presName="node" presStyleLbl="node1" presStyleIdx="4" presStyleCnt="5">
        <dgm:presLayoutVars>
          <dgm:bulletEnabled val="1"/>
        </dgm:presLayoutVars>
      </dgm:prSet>
      <dgm:spPr/>
    </dgm:pt>
  </dgm:ptLst>
  <dgm:cxnLst>
    <dgm:cxn modelId="{5C8DD680-4A88-4CE9-896F-B181C3E54652}" srcId="{59DC5097-23E4-4FC3-8B10-AE4B5D34AB99}" destId="{74A36BF5-991E-4B4C-B16D-A6A49105E867}" srcOrd="1" destOrd="0" parTransId="{DDA948A1-9CD3-4C12-BC84-9B420E54CA84}" sibTransId="{DD226E02-2BBD-4083-85C0-8454272E3298}"/>
    <dgm:cxn modelId="{F8B9C131-7169-47B0-AA51-1FA76F12A4BC}" srcId="{59DC5097-23E4-4FC3-8B10-AE4B5D34AB99}" destId="{7EFB70F4-C323-40EA-B217-7BADFE89EC16}" srcOrd="3" destOrd="0" parTransId="{BC459E0C-38EE-4510-9E21-FB360A046EC9}" sibTransId="{141839A2-F726-4EA4-80AF-2C32B407080D}"/>
    <dgm:cxn modelId="{8C121D56-690D-4599-B444-2517E104CE59}" type="presOf" srcId="{74A36BF5-991E-4B4C-B16D-A6A49105E867}" destId="{F3841B9C-AC5D-4877-A173-F2FE3890AC85}" srcOrd="0" destOrd="0" presId="urn:microsoft.com/office/officeart/2005/8/layout/default"/>
    <dgm:cxn modelId="{908DE51B-1298-460D-9E0E-2CA8D52DAB5E}" srcId="{59DC5097-23E4-4FC3-8B10-AE4B5D34AB99}" destId="{8C806665-FBCE-468F-8E46-8346A9C7F8C7}" srcOrd="4" destOrd="0" parTransId="{C7314D61-CEC2-4C21-AD07-7C11349B3428}" sibTransId="{4013B059-261A-4E74-8577-8D6F9317795A}"/>
    <dgm:cxn modelId="{E3738483-085E-47D2-8DA8-7D7522AF6659}" srcId="{59DC5097-23E4-4FC3-8B10-AE4B5D34AB99}" destId="{4169CE15-777C-41AA-8A74-63AD74EC14B3}" srcOrd="0" destOrd="0" parTransId="{88051262-75FE-4BBE-AB2F-953493B3F765}" sibTransId="{6E2DBC61-1727-4278-B677-E4B99A4F1B08}"/>
    <dgm:cxn modelId="{52237582-B281-4347-8960-AA66F18F30DF}" type="presOf" srcId="{7EFB70F4-C323-40EA-B217-7BADFE89EC16}" destId="{2CEB9AFA-1D3B-4B86-9CC6-A509333B44E9}" srcOrd="0" destOrd="0" presId="urn:microsoft.com/office/officeart/2005/8/layout/default"/>
    <dgm:cxn modelId="{963E16CD-A8AE-4E2E-B55F-88A877210518}" srcId="{59DC5097-23E4-4FC3-8B10-AE4B5D34AB99}" destId="{34D4E1CE-83F2-4BAD-A08C-656819344CD0}" srcOrd="2" destOrd="0" parTransId="{E8DF5B36-9F1E-4006-B91E-799B39C02464}" sibTransId="{B57985F4-C720-49EE-A80F-48335E9382A2}"/>
    <dgm:cxn modelId="{68982DD3-FFF3-4C5D-9966-2D2FDF499381}" type="presOf" srcId="{34D4E1CE-83F2-4BAD-A08C-656819344CD0}" destId="{6616E93B-43F9-4EB1-9405-3EEADE80141A}" srcOrd="0" destOrd="0" presId="urn:microsoft.com/office/officeart/2005/8/layout/default"/>
    <dgm:cxn modelId="{60C831B7-8E91-4EF2-B8EE-02DDF88D05F9}" type="presOf" srcId="{4169CE15-777C-41AA-8A74-63AD74EC14B3}" destId="{F265D8A1-1839-4142-9EAA-1FCD6D439909}" srcOrd="0" destOrd="0" presId="urn:microsoft.com/office/officeart/2005/8/layout/default"/>
    <dgm:cxn modelId="{E4429AE0-53E1-41D0-BAF8-40B88BE0D091}" type="presOf" srcId="{59DC5097-23E4-4FC3-8B10-AE4B5D34AB99}" destId="{9B535046-4227-4311-81B2-E07B469F6653}" srcOrd="0" destOrd="0" presId="urn:microsoft.com/office/officeart/2005/8/layout/default"/>
    <dgm:cxn modelId="{37D903D9-D3C6-4313-B704-C63304A25016}" type="presOf" srcId="{8C806665-FBCE-468F-8E46-8346A9C7F8C7}" destId="{25DB01C9-F375-4940-8294-B8C751295B38}" srcOrd="0" destOrd="0" presId="urn:microsoft.com/office/officeart/2005/8/layout/default"/>
    <dgm:cxn modelId="{B70732D9-E858-4428-92F5-E8B44F0C541E}" type="presParOf" srcId="{9B535046-4227-4311-81B2-E07B469F6653}" destId="{F265D8A1-1839-4142-9EAA-1FCD6D439909}" srcOrd="0" destOrd="0" presId="urn:microsoft.com/office/officeart/2005/8/layout/default"/>
    <dgm:cxn modelId="{77335219-CC4F-403E-B2F8-267DD7ECCD98}" type="presParOf" srcId="{9B535046-4227-4311-81B2-E07B469F6653}" destId="{DC606AE0-097B-4A1A-912A-C9C9117DA732}" srcOrd="1" destOrd="0" presId="urn:microsoft.com/office/officeart/2005/8/layout/default"/>
    <dgm:cxn modelId="{3BA8D1E4-A450-4427-9821-1C93ABA9DE89}" type="presParOf" srcId="{9B535046-4227-4311-81B2-E07B469F6653}" destId="{F3841B9C-AC5D-4877-A173-F2FE3890AC85}" srcOrd="2" destOrd="0" presId="urn:microsoft.com/office/officeart/2005/8/layout/default"/>
    <dgm:cxn modelId="{44202D07-268A-42A2-A412-5F1FFDEF1EF8}" type="presParOf" srcId="{9B535046-4227-4311-81B2-E07B469F6653}" destId="{BC0CAF37-D2DC-462B-9AAE-6EDA3E4842A5}" srcOrd="3" destOrd="0" presId="urn:microsoft.com/office/officeart/2005/8/layout/default"/>
    <dgm:cxn modelId="{FDC47431-5C7F-4D47-A9E2-1ADDB3820469}" type="presParOf" srcId="{9B535046-4227-4311-81B2-E07B469F6653}" destId="{6616E93B-43F9-4EB1-9405-3EEADE80141A}" srcOrd="4" destOrd="0" presId="urn:microsoft.com/office/officeart/2005/8/layout/default"/>
    <dgm:cxn modelId="{A9EFEC88-B21A-411D-B93F-DAC238FDC477}" type="presParOf" srcId="{9B535046-4227-4311-81B2-E07B469F6653}" destId="{4F101767-F676-4C3C-9B80-AA70D6A264F2}" srcOrd="5" destOrd="0" presId="urn:microsoft.com/office/officeart/2005/8/layout/default"/>
    <dgm:cxn modelId="{F700EBF6-F93C-4401-9891-446ACCEA9A66}" type="presParOf" srcId="{9B535046-4227-4311-81B2-E07B469F6653}" destId="{2CEB9AFA-1D3B-4B86-9CC6-A509333B44E9}" srcOrd="6" destOrd="0" presId="urn:microsoft.com/office/officeart/2005/8/layout/default"/>
    <dgm:cxn modelId="{A75DADD4-5942-4248-B966-EC952A1B8D97}" type="presParOf" srcId="{9B535046-4227-4311-81B2-E07B469F6653}" destId="{8684A80F-518E-4365-BC9E-4326B4FC0A3A}" srcOrd="7" destOrd="0" presId="urn:microsoft.com/office/officeart/2005/8/layout/default"/>
    <dgm:cxn modelId="{2D85C551-6460-4FE5-B086-1C290BB970FB}" type="presParOf" srcId="{9B535046-4227-4311-81B2-E07B469F6653}" destId="{25DB01C9-F375-4940-8294-B8C751295B38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F963871-4419-401D-9A8D-BD1DA6989AA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FA59F04-2EB3-46EE-9738-1FF835DE96BB}">
      <dgm:prSet phldrT="[Текст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ru-RU" sz="1800" u="none" dirty="0">
              <a:solidFill>
                <a:schemeClr val="tx1"/>
              </a:solidFill>
              <a:latin typeface="Cambria" panose="02040503050406030204" pitchFamily="18" charset="0"/>
            </a:rPr>
            <a:t>Во -первых отказаться от </a:t>
          </a:r>
          <a:r>
            <a:rPr lang="ru-RU" sz="1800" u="none" dirty="0" err="1" smtClean="0">
              <a:solidFill>
                <a:schemeClr val="tx1"/>
              </a:solidFill>
              <a:latin typeface="Cambria" panose="02040503050406030204" pitchFamily="18" charset="0"/>
            </a:rPr>
            <a:t>гиперопеки</a:t>
          </a:r>
          <a:r>
            <a:rPr lang="ru-RU" sz="1800" u="none" dirty="0" smtClean="0">
              <a:solidFill>
                <a:schemeClr val="tx1"/>
              </a:solidFill>
              <a:latin typeface="Cambria" panose="02040503050406030204" pitchFamily="18" charset="0"/>
            </a:rPr>
            <a:t>, поощряйте самостоятельность ребенка; </a:t>
          </a:r>
          <a:endParaRPr lang="ru-RU" sz="1800" u="none" dirty="0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3CA7A74E-AD4B-4764-905F-94FE9D994831}" type="parTrans" cxnId="{D2413CC8-7FC7-4CC8-92F1-C2E55F2A0DDD}">
      <dgm:prSet/>
      <dgm:spPr/>
      <dgm:t>
        <a:bodyPr/>
        <a:lstStyle/>
        <a:p>
          <a:endParaRPr lang="ru-RU"/>
        </a:p>
      </dgm:t>
    </dgm:pt>
    <dgm:pt modelId="{DDCDD5D7-6038-4219-8ED1-9B1A344190F9}" type="sibTrans" cxnId="{D2413CC8-7FC7-4CC8-92F1-C2E55F2A0DDD}">
      <dgm:prSet/>
      <dgm:spPr/>
      <dgm:t>
        <a:bodyPr/>
        <a:lstStyle/>
        <a:p>
          <a:endParaRPr lang="ru-RU"/>
        </a:p>
      </dgm:t>
    </dgm:pt>
    <dgm:pt modelId="{8F3B8BC0-160F-4982-958E-544C733578E5}">
      <dgm:prSet phldrT="[Текст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ru-RU" sz="1800" u="none" dirty="0">
              <a:solidFill>
                <a:schemeClr val="tx1"/>
              </a:solidFill>
              <a:latin typeface="Cambria" panose="02040503050406030204" pitchFamily="18" charset="0"/>
            </a:rPr>
            <a:t>Во-вторых, помочь ребенку найти альтернативные способы действий </a:t>
          </a:r>
        </a:p>
      </dgm:t>
    </dgm:pt>
    <dgm:pt modelId="{3AF72955-36BA-4F73-946C-7510502E43D3}" type="parTrans" cxnId="{25F924E3-B120-42A1-AA1A-C3CCE5ABDD23}">
      <dgm:prSet/>
      <dgm:spPr/>
      <dgm:t>
        <a:bodyPr/>
        <a:lstStyle/>
        <a:p>
          <a:endParaRPr lang="ru-RU"/>
        </a:p>
      </dgm:t>
    </dgm:pt>
    <dgm:pt modelId="{E1D4B86E-145B-4CF8-89DC-B5AED0A5EDF3}" type="sibTrans" cxnId="{25F924E3-B120-42A1-AA1A-C3CCE5ABDD23}">
      <dgm:prSet/>
      <dgm:spPr/>
      <dgm:t>
        <a:bodyPr/>
        <a:lstStyle/>
        <a:p>
          <a:endParaRPr lang="ru-RU"/>
        </a:p>
      </dgm:t>
    </dgm:pt>
    <dgm:pt modelId="{3379A003-FBB4-45FA-9381-C5EB076999A0}">
      <dgm:prSet phldrT="[Текст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ru-RU" sz="1800" u="none" dirty="0" smtClean="0">
              <a:solidFill>
                <a:schemeClr val="tx1"/>
              </a:solidFill>
              <a:latin typeface="Cambria" panose="02040503050406030204" pitchFamily="18" charset="0"/>
            </a:rPr>
            <a:t>Находите </a:t>
          </a:r>
          <a:r>
            <a:rPr lang="ru-RU" sz="1800" u="none" dirty="0">
              <a:solidFill>
                <a:schemeClr val="tx1"/>
              </a:solidFill>
              <a:latin typeface="Cambria" panose="02040503050406030204" pitchFamily="18" charset="0"/>
            </a:rPr>
            <a:t>способ получать ответ от ребенка: мимика, рисунок, смайлик, SMS,  в зависимости от возраста и индивидуальных особенностей вашего ребенка</a:t>
          </a:r>
        </a:p>
      </dgm:t>
    </dgm:pt>
    <dgm:pt modelId="{875B3907-9397-4379-94FB-321787571524}" type="parTrans" cxnId="{1F3C872E-8EBC-4BB9-9FCB-540E6C27D345}">
      <dgm:prSet/>
      <dgm:spPr/>
      <dgm:t>
        <a:bodyPr/>
        <a:lstStyle/>
        <a:p>
          <a:endParaRPr lang="ru-RU"/>
        </a:p>
      </dgm:t>
    </dgm:pt>
    <dgm:pt modelId="{A0008BE3-2713-468E-AF6A-350823F4AE24}" type="sibTrans" cxnId="{1F3C872E-8EBC-4BB9-9FCB-540E6C27D345}">
      <dgm:prSet/>
      <dgm:spPr/>
      <dgm:t>
        <a:bodyPr/>
        <a:lstStyle/>
        <a:p>
          <a:endParaRPr lang="ru-RU"/>
        </a:p>
      </dgm:t>
    </dgm:pt>
    <dgm:pt modelId="{E110E119-933D-49B8-AD50-943934894ED5}">
      <dgm:prSet phldrT="[Текст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ru-RU" sz="1800" u="none" dirty="0" smtClean="0">
              <a:solidFill>
                <a:schemeClr val="tx1"/>
              </a:solidFill>
              <a:latin typeface="Cambria" panose="02040503050406030204" pitchFamily="18" charset="0"/>
            </a:rPr>
            <a:t>Создавайте </a:t>
          </a:r>
          <a:r>
            <a:rPr lang="ru-RU" sz="1800" u="none" dirty="0">
              <a:solidFill>
                <a:schemeClr val="tx1"/>
              </a:solidFill>
              <a:latin typeface="Cambria" panose="02040503050406030204" pitchFamily="18" charset="0"/>
            </a:rPr>
            <a:t>условия, чтобы ребенок имел способ выражать свои мысли, получать ответы на вопросы, удовлетворять любопытство</a:t>
          </a:r>
        </a:p>
      </dgm:t>
    </dgm:pt>
    <dgm:pt modelId="{3738864A-D3C1-45B0-AEE7-45D9116F1217}" type="parTrans" cxnId="{DB4E6599-81CE-4AA3-B0C2-482AB285EB6A}">
      <dgm:prSet/>
      <dgm:spPr/>
      <dgm:t>
        <a:bodyPr/>
        <a:lstStyle/>
        <a:p>
          <a:endParaRPr lang="ru-RU"/>
        </a:p>
      </dgm:t>
    </dgm:pt>
    <dgm:pt modelId="{41B77A92-0B31-47C8-8E0E-2EC31177B585}" type="sibTrans" cxnId="{DB4E6599-81CE-4AA3-B0C2-482AB285EB6A}">
      <dgm:prSet/>
      <dgm:spPr/>
      <dgm:t>
        <a:bodyPr/>
        <a:lstStyle/>
        <a:p>
          <a:endParaRPr lang="ru-RU"/>
        </a:p>
      </dgm:t>
    </dgm:pt>
    <dgm:pt modelId="{E566590E-E55E-454B-8133-542172FC3056}">
      <dgm:prSet phldrT="[Текст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ru-RU" sz="1800" u="none" dirty="0" smtClean="0">
              <a:solidFill>
                <a:schemeClr val="tx1"/>
              </a:solidFill>
              <a:latin typeface="Cambria" panose="02040503050406030204" pitchFamily="18" charset="0"/>
            </a:rPr>
            <a:t>Организуйте досуг</a:t>
          </a:r>
          <a:r>
            <a:rPr lang="ru-RU" sz="1800" u="none" dirty="0" smtClean="0">
              <a:solidFill>
                <a:schemeClr val="tx1"/>
              </a:solidFill>
              <a:latin typeface="Cambria" panose="02040503050406030204" pitchFamily="18" charset="0"/>
            </a:rPr>
            <a:t>, чтобы он мог общаться с окружающими и </a:t>
          </a:r>
          <a:r>
            <a:rPr lang="ru-RU" sz="1800" u="none" dirty="0" smtClean="0">
              <a:solidFill>
                <a:schemeClr val="tx1"/>
              </a:solidFill>
              <a:latin typeface="Cambria" panose="02040503050406030204" pitchFamily="18" charset="0"/>
            </a:rPr>
            <a:t>развлекаться и отдыхать</a:t>
          </a:r>
          <a:endParaRPr lang="ru-RU" sz="1800" u="none" dirty="0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3DD49C46-8802-4870-B7A7-51E2C693571C}" type="parTrans" cxnId="{D4686280-B6BF-4F2A-B3C9-8E546A457638}">
      <dgm:prSet/>
      <dgm:spPr/>
      <dgm:t>
        <a:bodyPr/>
        <a:lstStyle/>
        <a:p>
          <a:endParaRPr lang="ru-RU"/>
        </a:p>
      </dgm:t>
    </dgm:pt>
    <dgm:pt modelId="{007F6535-F942-4AD3-B7D8-053E15D2F9C4}" type="sibTrans" cxnId="{D4686280-B6BF-4F2A-B3C9-8E546A457638}">
      <dgm:prSet/>
      <dgm:spPr/>
      <dgm:t>
        <a:bodyPr/>
        <a:lstStyle/>
        <a:p>
          <a:endParaRPr lang="ru-RU"/>
        </a:p>
      </dgm:t>
    </dgm:pt>
    <dgm:pt modelId="{B3499EA1-F236-4F80-B8F0-31E522B16687}" type="pres">
      <dgm:prSet presAssocID="{9F963871-4419-401D-9A8D-BD1DA6989AA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8A8C5F2-BC41-4E11-837C-F6A11AFBF56F}" type="pres">
      <dgm:prSet presAssocID="{8FA59F04-2EB3-46EE-9738-1FF835DE96BB}" presName="parentLin" presStyleCnt="0"/>
      <dgm:spPr/>
    </dgm:pt>
    <dgm:pt modelId="{2EF885DE-DDCC-4D7C-83BA-D87573EB9261}" type="pres">
      <dgm:prSet presAssocID="{8FA59F04-2EB3-46EE-9738-1FF835DE96BB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2FEBF6C6-B49B-430D-BD33-225F186F79B2}" type="pres">
      <dgm:prSet presAssocID="{8FA59F04-2EB3-46EE-9738-1FF835DE96BB}" presName="parentText" presStyleLbl="node1" presStyleIdx="0" presStyleCnt="5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527618-315E-42E2-9ED1-90EFA6E44CA9}" type="pres">
      <dgm:prSet presAssocID="{8FA59F04-2EB3-46EE-9738-1FF835DE96BB}" presName="negativeSpace" presStyleCnt="0"/>
      <dgm:spPr/>
    </dgm:pt>
    <dgm:pt modelId="{CE753639-B43A-46A8-B973-6144B593B827}" type="pres">
      <dgm:prSet presAssocID="{8FA59F04-2EB3-46EE-9738-1FF835DE96BB}" presName="childText" presStyleLbl="conFgAcc1" presStyleIdx="0" presStyleCnt="5">
        <dgm:presLayoutVars>
          <dgm:bulletEnabled val="1"/>
        </dgm:presLayoutVars>
      </dgm:prSet>
      <dgm:spPr/>
    </dgm:pt>
    <dgm:pt modelId="{8CC75D0C-AEC3-4015-ABA5-9AE66F08F0D9}" type="pres">
      <dgm:prSet presAssocID="{DDCDD5D7-6038-4219-8ED1-9B1A344190F9}" presName="spaceBetweenRectangles" presStyleCnt="0"/>
      <dgm:spPr/>
    </dgm:pt>
    <dgm:pt modelId="{0BAC071B-1F62-495C-BB12-009A66C1C31D}" type="pres">
      <dgm:prSet presAssocID="{8F3B8BC0-160F-4982-958E-544C733578E5}" presName="parentLin" presStyleCnt="0"/>
      <dgm:spPr/>
    </dgm:pt>
    <dgm:pt modelId="{9C469FD8-5A0C-4704-B4B1-5A0414C103D5}" type="pres">
      <dgm:prSet presAssocID="{8F3B8BC0-160F-4982-958E-544C733578E5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0D761E5D-E29A-4AC4-B441-507B16BF6C21}" type="pres">
      <dgm:prSet presAssocID="{8F3B8BC0-160F-4982-958E-544C733578E5}" presName="parentText" presStyleLbl="node1" presStyleIdx="1" presStyleCnt="5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3BAA57-FD21-4238-8173-EAA2E14F7734}" type="pres">
      <dgm:prSet presAssocID="{8F3B8BC0-160F-4982-958E-544C733578E5}" presName="negativeSpace" presStyleCnt="0"/>
      <dgm:spPr/>
    </dgm:pt>
    <dgm:pt modelId="{12F5E7C9-FDD8-4AB4-A304-4E50F75F161E}" type="pres">
      <dgm:prSet presAssocID="{8F3B8BC0-160F-4982-958E-544C733578E5}" presName="childText" presStyleLbl="conFgAcc1" presStyleIdx="1" presStyleCnt="5">
        <dgm:presLayoutVars>
          <dgm:bulletEnabled val="1"/>
        </dgm:presLayoutVars>
      </dgm:prSet>
      <dgm:spPr/>
    </dgm:pt>
    <dgm:pt modelId="{76207E4E-6723-479F-8A2F-3F1BF74249E9}" type="pres">
      <dgm:prSet presAssocID="{E1D4B86E-145B-4CF8-89DC-B5AED0A5EDF3}" presName="spaceBetweenRectangles" presStyleCnt="0"/>
      <dgm:spPr/>
    </dgm:pt>
    <dgm:pt modelId="{D3C3C415-D67D-4336-99D0-EAAD2F37064D}" type="pres">
      <dgm:prSet presAssocID="{3379A003-FBB4-45FA-9381-C5EB076999A0}" presName="parentLin" presStyleCnt="0"/>
      <dgm:spPr/>
    </dgm:pt>
    <dgm:pt modelId="{AC4CD578-6EBB-4CD5-96E4-03C81DC20014}" type="pres">
      <dgm:prSet presAssocID="{3379A003-FBB4-45FA-9381-C5EB076999A0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E3EE48D0-A33E-4CC8-A844-8ADECAE3F53D}" type="pres">
      <dgm:prSet presAssocID="{3379A003-FBB4-45FA-9381-C5EB076999A0}" presName="parentText" presStyleLbl="node1" presStyleIdx="2" presStyleCnt="5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3A937C-0FE7-411E-9C82-18A46EA0CE11}" type="pres">
      <dgm:prSet presAssocID="{3379A003-FBB4-45FA-9381-C5EB076999A0}" presName="negativeSpace" presStyleCnt="0"/>
      <dgm:spPr/>
    </dgm:pt>
    <dgm:pt modelId="{1406BF93-1783-4908-ACFF-6C019C25908B}" type="pres">
      <dgm:prSet presAssocID="{3379A003-FBB4-45FA-9381-C5EB076999A0}" presName="childText" presStyleLbl="conFgAcc1" presStyleIdx="2" presStyleCnt="5">
        <dgm:presLayoutVars>
          <dgm:bulletEnabled val="1"/>
        </dgm:presLayoutVars>
      </dgm:prSet>
      <dgm:spPr/>
    </dgm:pt>
    <dgm:pt modelId="{6A9CF98F-11CA-450D-9B8F-E652808728B2}" type="pres">
      <dgm:prSet presAssocID="{A0008BE3-2713-468E-AF6A-350823F4AE24}" presName="spaceBetweenRectangles" presStyleCnt="0"/>
      <dgm:spPr/>
    </dgm:pt>
    <dgm:pt modelId="{CAA6E2F0-A6AD-498F-BBD0-C39B6CA62E75}" type="pres">
      <dgm:prSet presAssocID="{E110E119-933D-49B8-AD50-943934894ED5}" presName="parentLin" presStyleCnt="0"/>
      <dgm:spPr/>
    </dgm:pt>
    <dgm:pt modelId="{443CB47A-9C32-48BF-B971-4551C563E664}" type="pres">
      <dgm:prSet presAssocID="{E110E119-933D-49B8-AD50-943934894ED5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09311D7C-BB2E-4FD7-B084-0B926B289BE5}" type="pres">
      <dgm:prSet presAssocID="{E110E119-933D-49B8-AD50-943934894ED5}" presName="parentText" presStyleLbl="node1" presStyleIdx="3" presStyleCnt="5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0C4C4F-4C2C-4D1A-ADF6-DE8CC341AC0E}" type="pres">
      <dgm:prSet presAssocID="{E110E119-933D-49B8-AD50-943934894ED5}" presName="negativeSpace" presStyleCnt="0"/>
      <dgm:spPr/>
    </dgm:pt>
    <dgm:pt modelId="{97A9C565-3916-4492-A899-71E330AF40AA}" type="pres">
      <dgm:prSet presAssocID="{E110E119-933D-49B8-AD50-943934894ED5}" presName="childText" presStyleLbl="conFgAcc1" presStyleIdx="3" presStyleCnt="5">
        <dgm:presLayoutVars>
          <dgm:bulletEnabled val="1"/>
        </dgm:presLayoutVars>
      </dgm:prSet>
      <dgm:spPr/>
    </dgm:pt>
    <dgm:pt modelId="{4AC81747-92BE-41DD-8524-E55F132027E1}" type="pres">
      <dgm:prSet presAssocID="{41B77A92-0B31-47C8-8E0E-2EC31177B585}" presName="spaceBetweenRectangles" presStyleCnt="0"/>
      <dgm:spPr/>
    </dgm:pt>
    <dgm:pt modelId="{94B52D63-0FAB-4441-90FB-DB35DEA2AA87}" type="pres">
      <dgm:prSet presAssocID="{E566590E-E55E-454B-8133-542172FC3056}" presName="parentLin" presStyleCnt="0"/>
      <dgm:spPr/>
    </dgm:pt>
    <dgm:pt modelId="{AA51D7BC-AB55-4218-8EA2-4E4E3EB9B4C2}" type="pres">
      <dgm:prSet presAssocID="{E566590E-E55E-454B-8133-542172FC3056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30457FED-871C-462D-9C68-A8419DCC9F1B}" type="pres">
      <dgm:prSet presAssocID="{E566590E-E55E-454B-8133-542172FC3056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B5E8DF-30D2-43CF-B22C-B3046FDAD1E7}" type="pres">
      <dgm:prSet presAssocID="{E566590E-E55E-454B-8133-542172FC3056}" presName="negativeSpace" presStyleCnt="0"/>
      <dgm:spPr/>
    </dgm:pt>
    <dgm:pt modelId="{F6715910-259A-463A-A646-22778F7D47FB}" type="pres">
      <dgm:prSet presAssocID="{E566590E-E55E-454B-8133-542172FC3056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A8F0895F-58A1-4B58-962F-12E933D1EB1E}" type="presOf" srcId="{E566590E-E55E-454B-8133-542172FC3056}" destId="{30457FED-871C-462D-9C68-A8419DCC9F1B}" srcOrd="1" destOrd="0" presId="urn:microsoft.com/office/officeart/2005/8/layout/list1"/>
    <dgm:cxn modelId="{DE69C2A1-FDF3-4F8F-89A2-05EFDC9B96A9}" type="presOf" srcId="{3379A003-FBB4-45FA-9381-C5EB076999A0}" destId="{AC4CD578-6EBB-4CD5-96E4-03C81DC20014}" srcOrd="0" destOrd="0" presId="urn:microsoft.com/office/officeart/2005/8/layout/list1"/>
    <dgm:cxn modelId="{16FBF7DB-A6B2-41D2-8A5D-073180CD651F}" type="presOf" srcId="{E566590E-E55E-454B-8133-542172FC3056}" destId="{AA51D7BC-AB55-4218-8EA2-4E4E3EB9B4C2}" srcOrd="0" destOrd="0" presId="urn:microsoft.com/office/officeart/2005/8/layout/list1"/>
    <dgm:cxn modelId="{41CB838B-7DCD-400E-B1F6-948C15188D8C}" type="presOf" srcId="{8FA59F04-2EB3-46EE-9738-1FF835DE96BB}" destId="{2FEBF6C6-B49B-430D-BD33-225F186F79B2}" srcOrd="1" destOrd="0" presId="urn:microsoft.com/office/officeart/2005/8/layout/list1"/>
    <dgm:cxn modelId="{C492C131-4812-4DB2-AE96-02021402EC70}" type="presOf" srcId="{8F3B8BC0-160F-4982-958E-544C733578E5}" destId="{0D761E5D-E29A-4AC4-B441-507B16BF6C21}" srcOrd="1" destOrd="0" presId="urn:microsoft.com/office/officeart/2005/8/layout/list1"/>
    <dgm:cxn modelId="{0D9A79F5-C5FF-48F0-8619-9D59581A0F69}" type="presOf" srcId="{9F963871-4419-401D-9A8D-BD1DA6989AA6}" destId="{B3499EA1-F236-4F80-B8F0-31E522B16687}" srcOrd="0" destOrd="0" presId="urn:microsoft.com/office/officeart/2005/8/layout/list1"/>
    <dgm:cxn modelId="{1F3C872E-8EBC-4BB9-9FCB-540E6C27D345}" srcId="{9F963871-4419-401D-9A8D-BD1DA6989AA6}" destId="{3379A003-FBB4-45FA-9381-C5EB076999A0}" srcOrd="2" destOrd="0" parTransId="{875B3907-9397-4379-94FB-321787571524}" sibTransId="{A0008BE3-2713-468E-AF6A-350823F4AE24}"/>
    <dgm:cxn modelId="{B907E084-706E-4394-9912-9AE6DEDFC060}" type="presOf" srcId="{E110E119-933D-49B8-AD50-943934894ED5}" destId="{443CB47A-9C32-48BF-B971-4551C563E664}" srcOrd="0" destOrd="0" presId="urn:microsoft.com/office/officeart/2005/8/layout/list1"/>
    <dgm:cxn modelId="{D9B98542-D2CE-425F-8389-582CB52D98E1}" type="presOf" srcId="{E110E119-933D-49B8-AD50-943934894ED5}" destId="{09311D7C-BB2E-4FD7-B084-0B926B289BE5}" srcOrd="1" destOrd="0" presId="urn:microsoft.com/office/officeart/2005/8/layout/list1"/>
    <dgm:cxn modelId="{A1B140F3-313C-41C4-8154-CA5120238EDA}" type="presOf" srcId="{8F3B8BC0-160F-4982-958E-544C733578E5}" destId="{9C469FD8-5A0C-4704-B4B1-5A0414C103D5}" srcOrd="0" destOrd="0" presId="urn:microsoft.com/office/officeart/2005/8/layout/list1"/>
    <dgm:cxn modelId="{D2413CC8-7FC7-4CC8-92F1-C2E55F2A0DDD}" srcId="{9F963871-4419-401D-9A8D-BD1DA6989AA6}" destId="{8FA59F04-2EB3-46EE-9738-1FF835DE96BB}" srcOrd="0" destOrd="0" parTransId="{3CA7A74E-AD4B-4764-905F-94FE9D994831}" sibTransId="{DDCDD5D7-6038-4219-8ED1-9B1A344190F9}"/>
    <dgm:cxn modelId="{816CF963-C7D8-4B3C-8FC0-E98BA149EA00}" type="presOf" srcId="{3379A003-FBB4-45FA-9381-C5EB076999A0}" destId="{E3EE48D0-A33E-4CC8-A844-8ADECAE3F53D}" srcOrd="1" destOrd="0" presId="urn:microsoft.com/office/officeart/2005/8/layout/list1"/>
    <dgm:cxn modelId="{25F924E3-B120-42A1-AA1A-C3CCE5ABDD23}" srcId="{9F963871-4419-401D-9A8D-BD1DA6989AA6}" destId="{8F3B8BC0-160F-4982-958E-544C733578E5}" srcOrd="1" destOrd="0" parTransId="{3AF72955-36BA-4F73-946C-7510502E43D3}" sibTransId="{E1D4B86E-145B-4CF8-89DC-B5AED0A5EDF3}"/>
    <dgm:cxn modelId="{DB4E6599-81CE-4AA3-B0C2-482AB285EB6A}" srcId="{9F963871-4419-401D-9A8D-BD1DA6989AA6}" destId="{E110E119-933D-49B8-AD50-943934894ED5}" srcOrd="3" destOrd="0" parTransId="{3738864A-D3C1-45B0-AEE7-45D9116F1217}" sibTransId="{41B77A92-0B31-47C8-8E0E-2EC31177B585}"/>
    <dgm:cxn modelId="{D4686280-B6BF-4F2A-B3C9-8E546A457638}" srcId="{9F963871-4419-401D-9A8D-BD1DA6989AA6}" destId="{E566590E-E55E-454B-8133-542172FC3056}" srcOrd="4" destOrd="0" parTransId="{3DD49C46-8802-4870-B7A7-51E2C693571C}" sibTransId="{007F6535-F942-4AD3-B7D8-053E15D2F9C4}"/>
    <dgm:cxn modelId="{48DD643B-7B48-43E4-8F3F-83F3B60CC14C}" type="presOf" srcId="{8FA59F04-2EB3-46EE-9738-1FF835DE96BB}" destId="{2EF885DE-DDCC-4D7C-83BA-D87573EB9261}" srcOrd="0" destOrd="0" presId="urn:microsoft.com/office/officeart/2005/8/layout/list1"/>
    <dgm:cxn modelId="{CE4F8954-D9DB-48EA-AA1E-9BAEA6DECA35}" type="presParOf" srcId="{B3499EA1-F236-4F80-B8F0-31E522B16687}" destId="{A8A8C5F2-BC41-4E11-837C-F6A11AFBF56F}" srcOrd="0" destOrd="0" presId="urn:microsoft.com/office/officeart/2005/8/layout/list1"/>
    <dgm:cxn modelId="{E3D21135-6ABB-4356-87B1-F9C6C07ED4A2}" type="presParOf" srcId="{A8A8C5F2-BC41-4E11-837C-F6A11AFBF56F}" destId="{2EF885DE-DDCC-4D7C-83BA-D87573EB9261}" srcOrd="0" destOrd="0" presId="urn:microsoft.com/office/officeart/2005/8/layout/list1"/>
    <dgm:cxn modelId="{259C7F7B-330D-4B6A-9FCA-B67A12775D54}" type="presParOf" srcId="{A8A8C5F2-BC41-4E11-837C-F6A11AFBF56F}" destId="{2FEBF6C6-B49B-430D-BD33-225F186F79B2}" srcOrd="1" destOrd="0" presId="urn:microsoft.com/office/officeart/2005/8/layout/list1"/>
    <dgm:cxn modelId="{5D323483-D702-4FAE-915B-FF723E557F1F}" type="presParOf" srcId="{B3499EA1-F236-4F80-B8F0-31E522B16687}" destId="{14527618-315E-42E2-9ED1-90EFA6E44CA9}" srcOrd="1" destOrd="0" presId="urn:microsoft.com/office/officeart/2005/8/layout/list1"/>
    <dgm:cxn modelId="{13869380-0E67-480D-A4ED-36C672B01479}" type="presParOf" srcId="{B3499EA1-F236-4F80-B8F0-31E522B16687}" destId="{CE753639-B43A-46A8-B973-6144B593B827}" srcOrd="2" destOrd="0" presId="urn:microsoft.com/office/officeart/2005/8/layout/list1"/>
    <dgm:cxn modelId="{FA5A8CCB-25C8-4F6B-8FC5-7F323751743C}" type="presParOf" srcId="{B3499EA1-F236-4F80-B8F0-31E522B16687}" destId="{8CC75D0C-AEC3-4015-ABA5-9AE66F08F0D9}" srcOrd="3" destOrd="0" presId="urn:microsoft.com/office/officeart/2005/8/layout/list1"/>
    <dgm:cxn modelId="{92291706-FEC0-4590-8864-A748396E8FB7}" type="presParOf" srcId="{B3499EA1-F236-4F80-B8F0-31E522B16687}" destId="{0BAC071B-1F62-495C-BB12-009A66C1C31D}" srcOrd="4" destOrd="0" presId="urn:microsoft.com/office/officeart/2005/8/layout/list1"/>
    <dgm:cxn modelId="{8689BFB8-D604-4EA3-A2D7-E74DED845AD8}" type="presParOf" srcId="{0BAC071B-1F62-495C-BB12-009A66C1C31D}" destId="{9C469FD8-5A0C-4704-B4B1-5A0414C103D5}" srcOrd="0" destOrd="0" presId="urn:microsoft.com/office/officeart/2005/8/layout/list1"/>
    <dgm:cxn modelId="{74A3A270-BDCD-4CD0-AA04-57D34FEF89B7}" type="presParOf" srcId="{0BAC071B-1F62-495C-BB12-009A66C1C31D}" destId="{0D761E5D-E29A-4AC4-B441-507B16BF6C21}" srcOrd="1" destOrd="0" presId="urn:microsoft.com/office/officeart/2005/8/layout/list1"/>
    <dgm:cxn modelId="{1AAF6560-86A7-432B-9E83-4F977BB83A52}" type="presParOf" srcId="{B3499EA1-F236-4F80-B8F0-31E522B16687}" destId="{203BAA57-FD21-4238-8173-EAA2E14F7734}" srcOrd="5" destOrd="0" presId="urn:microsoft.com/office/officeart/2005/8/layout/list1"/>
    <dgm:cxn modelId="{ECE6903F-31CE-4FF5-84A1-ABD3C34BC6D5}" type="presParOf" srcId="{B3499EA1-F236-4F80-B8F0-31E522B16687}" destId="{12F5E7C9-FDD8-4AB4-A304-4E50F75F161E}" srcOrd="6" destOrd="0" presId="urn:microsoft.com/office/officeart/2005/8/layout/list1"/>
    <dgm:cxn modelId="{5E8A8F84-F41B-4D15-81DC-62D31AA758E1}" type="presParOf" srcId="{B3499EA1-F236-4F80-B8F0-31E522B16687}" destId="{76207E4E-6723-479F-8A2F-3F1BF74249E9}" srcOrd="7" destOrd="0" presId="urn:microsoft.com/office/officeart/2005/8/layout/list1"/>
    <dgm:cxn modelId="{9D2BE716-D9CE-4781-97A7-0C05196FFAA4}" type="presParOf" srcId="{B3499EA1-F236-4F80-B8F0-31E522B16687}" destId="{D3C3C415-D67D-4336-99D0-EAAD2F37064D}" srcOrd="8" destOrd="0" presId="urn:microsoft.com/office/officeart/2005/8/layout/list1"/>
    <dgm:cxn modelId="{5DA5EF7D-94B3-4F0A-8B7A-D9C0A06988B9}" type="presParOf" srcId="{D3C3C415-D67D-4336-99D0-EAAD2F37064D}" destId="{AC4CD578-6EBB-4CD5-96E4-03C81DC20014}" srcOrd="0" destOrd="0" presId="urn:microsoft.com/office/officeart/2005/8/layout/list1"/>
    <dgm:cxn modelId="{996B03D5-59F7-44BB-8134-06F5C3D08D42}" type="presParOf" srcId="{D3C3C415-D67D-4336-99D0-EAAD2F37064D}" destId="{E3EE48D0-A33E-4CC8-A844-8ADECAE3F53D}" srcOrd="1" destOrd="0" presId="urn:microsoft.com/office/officeart/2005/8/layout/list1"/>
    <dgm:cxn modelId="{498B1E46-07FE-4F47-838D-F4249A783BA8}" type="presParOf" srcId="{B3499EA1-F236-4F80-B8F0-31E522B16687}" destId="{C13A937C-0FE7-411E-9C82-18A46EA0CE11}" srcOrd="9" destOrd="0" presId="urn:microsoft.com/office/officeart/2005/8/layout/list1"/>
    <dgm:cxn modelId="{6EB15CD8-EC70-4525-BFA0-C730949FC029}" type="presParOf" srcId="{B3499EA1-F236-4F80-B8F0-31E522B16687}" destId="{1406BF93-1783-4908-ACFF-6C019C25908B}" srcOrd="10" destOrd="0" presId="urn:microsoft.com/office/officeart/2005/8/layout/list1"/>
    <dgm:cxn modelId="{E0FD63D2-581C-44F8-ACED-4DC866379915}" type="presParOf" srcId="{B3499EA1-F236-4F80-B8F0-31E522B16687}" destId="{6A9CF98F-11CA-450D-9B8F-E652808728B2}" srcOrd="11" destOrd="0" presId="urn:microsoft.com/office/officeart/2005/8/layout/list1"/>
    <dgm:cxn modelId="{466765AF-13CB-438C-8414-5B9BEA07F1A6}" type="presParOf" srcId="{B3499EA1-F236-4F80-B8F0-31E522B16687}" destId="{CAA6E2F0-A6AD-498F-BBD0-C39B6CA62E75}" srcOrd="12" destOrd="0" presId="urn:microsoft.com/office/officeart/2005/8/layout/list1"/>
    <dgm:cxn modelId="{9ABA2748-E655-48DC-9E4D-94AEC2079F23}" type="presParOf" srcId="{CAA6E2F0-A6AD-498F-BBD0-C39B6CA62E75}" destId="{443CB47A-9C32-48BF-B971-4551C563E664}" srcOrd="0" destOrd="0" presId="urn:microsoft.com/office/officeart/2005/8/layout/list1"/>
    <dgm:cxn modelId="{838BB63F-FA62-4731-A0F8-5D57CFA6F47A}" type="presParOf" srcId="{CAA6E2F0-A6AD-498F-BBD0-C39B6CA62E75}" destId="{09311D7C-BB2E-4FD7-B084-0B926B289BE5}" srcOrd="1" destOrd="0" presId="urn:microsoft.com/office/officeart/2005/8/layout/list1"/>
    <dgm:cxn modelId="{1BD476ED-970C-4430-8378-0424A3C55288}" type="presParOf" srcId="{B3499EA1-F236-4F80-B8F0-31E522B16687}" destId="{490C4C4F-4C2C-4D1A-ADF6-DE8CC341AC0E}" srcOrd="13" destOrd="0" presId="urn:microsoft.com/office/officeart/2005/8/layout/list1"/>
    <dgm:cxn modelId="{74EF0A48-8C9F-49B6-AF4B-7CEE1FAD973F}" type="presParOf" srcId="{B3499EA1-F236-4F80-B8F0-31E522B16687}" destId="{97A9C565-3916-4492-A899-71E330AF40AA}" srcOrd="14" destOrd="0" presId="urn:microsoft.com/office/officeart/2005/8/layout/list1"/>
    <dgm:cxn modelId="{3C7E881C-9FE3-4084-976D-996E0B2F8349}" type="presParOf" srcId="{B3499EA1-F236-4F80-B8F0-31E522B16687}" destId="{4AC81747-92BE-41DD-8524-E55F132027E1}" srcOrd="15" destOrd="0" presId="urn:microsoft.com/office/officeart/2005/8/layout/list1"/>
    <dgm:cxn modelId="{C3E6832C-CE19-4D2F-A27A-9FAD0A5F3F68}" type="presParOf" srcId="{B3499EA1-F236-4F80-B8F0-31E522B16687}" destId="{94B52D63-0FAB-4441-90FB-DB35DEA2AA87}" srcOrd="16" destOrd="0" presId="urn:microsoft.com/office/officeart/2005/8/layout/list1"/>
    <dgm:cxn modelId="{6F9E0269-B18A-48D1-99DA-6E763ADA9651}" type="presParOf" srcId="{94B52D63-0FAB-4441-90FB-DB35DEA2AA87}" destId="{AA51D7BC-AB55-4218-8EA2-4E4E3EB9B4C2}" srcOrd="0" destOrd="0" presId="urn:microsoft.com/office/officeart/2005/8/layout/list1"/>
    <dgm:cxn modelId="{4A3B03A1-7811-4052-8F9D-27B926C74969}" type="presParOf" srcId="{94B52D63-0FAB-4441-90FB-DB35DEA2AA87}" destId="{30457FED-871C-462D-9C68-A8419DCC9F1B}" srcOrd="1" destOrd="0" presId="urn:microsoft.com/office/officeart/2005/8/layout/list1"/>
    <dgm:cxn modelId="{31AF3609-0A69-49A6-831A-154BA71436F3}" type="presParOf" srcId="{B3499EA1-F236-4F80-B8F0-31E522B16687}" destId="{CBB5E8DF-30D2-43CF-B22C-B3046FDAD1E7}" srcOrd="17" destOrd="0" presId="urn:microsoft.com/office/officeart/2005/8/layout/list1"/>
    <dgm:cxn modelId="{D7584C0E-45A9-4530-90E9-5276B33E72ED}" type="presParOf" srcId="{B3499EA1-F236-4F80-B8F0-31E522B16687}" destId="{F6715910-259A-463A-A646-22778F7D47FB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FE98F3-940B-413B-9579-7D9848E89408}">
      <dsp:nvSpPr>
        <dsp:cNvPr id="0" name=""/>
        <dsp:cNvSpPr/>
      </dsp:nvSpPr>
      <dsp:spPr>
        <a:xfrm>
          <a:off x="2140" y="375819"/>
          <a:ext cx="3395941" cy="2339803"/>
        </a:xfrm>
        <a:prstGeom prst="round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07A6FF-B85B-4C91-ADD9-037AABD93835}">
      <dsp:nvSpPr>
        <dsp:cNvPr id="0" name=""/>
        <dsp:cNvSpPr/>
      </dsp:nvSpPr>
      <dsp:spPr>
        <a:xfrm>
          <a:off x="2140" y="2715623"/>
          <a:ext cx="3395941" cy="12598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0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>
              <a:latin typeface="Cambria" panose="02040503050406030204" pitchFamily="18" charset="0"/>
            </a:rPr>
            <a:t>Пассивная, недопонимание существующей проблемы</a:t>
          </a:r>
        </a:p>
      </dsp:txBody>
      <dsp:txXfrm>
        <a:off x="2140" y="2715623"/>
        <a:ext cx="3395941" cy="1259894"/>
      </dsp:txXfrm>
    </dsp:sp>
    <dsp:sp modelId="{3203DE6A-8D80-49A1-BE54-790F2D8B2CC8}">
      <dsp:nvSpPr>
        <dsp:cNvPr id="0" name=""/>
        <dsp:cNvSpPr/>
      </dsp:nvSpPr>
      <dsp:spPr>
        <a:xfrm>
          <a:off x="3737818" y="375819"/>
          <a:ext cx="3395941" cy="2339803"/>
        </a:xfrm>
        <a:prstGeom prst="round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057902-1813-4AF4-89DD-605D4E371361}">
      <dsp:nvSpPr>
        <dsp:cNvPr id="0" name=""/>
        <dsp:cNvSpPr/>
      </dsp:nvSpPr>
      <dsp:spPr>
        <a:xfrm>
          <a:off x="3737818" y="2715623"/>
          <a:ext cx="3395941" cy="12598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0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err="1">
              <a:latin typeface="Cambria" panose="02040503050406030204" pitchFamily="18" charset="0"/>
            </a:rPr>
            <a:t>Гиперактивная</a:t>
          </a:r>
          <a:r>
            <a:rPr lang="ru-RU" sz="1700" kern="1200" dirty="0">
              <a:latin typeface="Cambria" panose="02040503050406030204" pitchFamily="18" charset="0"/>
            </a:rPr>
            <a:t> позиция, родители усиленно лечат, находят «докторов-светил», дорогостоящие лекарства, ведущие клиники</a:t>
          </a:r>
        </a:p>
      </dsp:txBody>
      <dsp:txXfrm>
        <a:off x="3737818" y="2715623"/>
        <a:ext cx="3395941" cy="1259894"/>
      </dsp:txXfrm>
    </dsp:sp>
    <dsp:sp modelId="{1AE24C02-4CA3-4390-94EE-7D8E861AC97E}">
      <dsp:nvSpPr>
        <dsp:cNvPr id="0" name=""/>
        <dsp:cNvSpPr/>
      </dsp:nvSpPr>
      <dsp:spPr>
        <a:xfrm>
          <a:off x="7473497" y="375819"/>
          <a:ext cx="3395941" cy="2339803"/>
        </a:xfrm>
        <a:prstGeom prst="round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3099F3-AB20-4B5E-AAD5-8252120083AE}">
      <dsp:nvSpPr>
        <dsp:cNvPr id="0" name=""/>
        <dsp:cNvSpPr/>
      </dsp:nvSpPr>
      <dsp:spPr>
        <a:xfrm>
          <a:off x="7473497" y="2715623"/>
          <a:ext cx="3395941" cy="12598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0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>
              <a:latin typeface="Cambria" panose="02040503050406030204" pitchFamily="18" charset="0"/>
            </a:rPr>
            <a:t>Последовательное выполнение всех инструкций, советов врачей, психологов, учителей</a:t>
          </a:r>
        </a:p>
      </dsp:txBody>
      <dsp:txXfrm>
        <a:off x="7473497" y="2715623"/>
        <a:ext cx="3395941" cy="12598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EB926B-F1AD-4839-97B1-96A498F3390E}">
      <dsp:nvSpPr>
        <dsp:cNvPr id="0" name=""/>
        <dsp:cNvSpPr/>
      </dsp:nvSpPr>
      <dsp:spPr>
        <a:xfrm>
          <a:off x="0" y="34130"/>
          <a:ext cx="3428999" cy="2057400"/>
        </a:xfrm>
        <a:prstGeom prst="rect">
          <a:avLst/>
        </a:prstGeom>
        <a:noFill/>
        <a:ln w="55000" cap="flat" cmpd="thickThin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Опытные родители применяют разговорные шаблоны или визитки, объясняющие происходящее — «Это Вася. Ему страшно ездить в автобусе и поэтому он кричит. Спасибо, за терпение».</a:t>
          </a:r>
          <a:endParaRPr lang="ru-RU" sz="1700" kern="12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0" y="34130"/>
        <a:ext cx="3428999" cy="2057400"/>
      </dsp:txXfrm>
    </dsp:sp>
    <dsp:sp modelId="{99B0C55A-E0F2-4EB9-A9F4-B4268F0E7DA3}">
      <dsp:nvSpPr>
        <dsp:cNvPr id="0" name=""/>
        <dsp:cNvSpPr/>
      </dsp:nvSpPr>
      <dsp:spPr>
        <a:xfrm>
          <a:off x="3771900" y="34130"/>
          <a:ext cx="3428999" cy="2057400"/>
        </a:xfrm>
        <a:prstGeom prst="rect">
          <a:avLst/>
        </a:prstGeom>
        <a:noFill/>
        <a:ln w="55000" cap="flat" cmpd="thickThin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Нужно уметь попросить помощи у </a:t>
          </a:r>
          <a:r>
            <a:rPr lang="ru-RU" sz="1700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людей, много людей с готовностью откликаются на такие просьбы.</a:t>
          </a:r>
          <a:endParaRPr lang="ru-RU" sz="1700" kern="12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3771900" y="34130"/>
        <a:ext cx="3428999" cy="2057400"/>
      </dsp:txXfrm>
    </dsp:sp>
    <dsp:sp modelId="{2F880C3B-60C6-42B4-AEEC-A98B61630BA6}">
      <dsp:nvSpPr>
        <dsp:cNvPr id="0" name=""/>
        <dsp:cNvSpPr/>
      </dsp:nvSpPr>
      <dsp:spPr>
        <a:xfrm>
          <a:off x="7543800" y="34130"/>
          <a:ext cx="3428999" cy="2057400"/>
        </a:xfrm>
        <a:prstGeom prst="rect">
          <a:avLst/>
        </a:prstGeom>
        <a:noFill/>
        <a:ln w="55000" cap="flat" cmpd="thickThin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Если вам приходится общаться с </a:t>
          </a:r>
          <a:r>
            <a:rPr lang="ru-RU" sz="1700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ребенком</a:t>
          </a:r>
          <a:r>
            <a:rPr lang="ru-RU" sz="1700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, делайте это спокойно, не повышая голоса, без активной жестикуляции. Формируйте предложения четко, избегая пространственных конструкций. </a:t>
          </a:r>
          <a:endParaRPr lang="ru-RU" sz="1700" kern="12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7543800" y="34130"/>
        <a:ext cx="3428999" cy="2057400"/>
      </dsp:txXfrm>
    </dsp:sp>
    <dsp:sp modelId="{47B251B8-C811-4E56-8593-D376841374A9}">
      <dsp:nvSpPr>
        <dsp:cNvPr id="0" name=""/>
        <dsp:cNvSpPr/>
      </dsp:nvSpPr>
      <dsp:spPr>
        <a:xfrm>
          <a:off x="1885950" y="2434431"/>
          <a:ext cx="3428999" cy="2057400"/>
        </a:xfrm>
        <a:prstGeom prst="rect">
          <a:avLst/>
        </a:prstGeom>
        <a:noFill/>
        <a:ln w="55000" cap="flat" cmpd="thickThin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Малыш с умственной отсталостью также должен овладеть навыками правильного поведения, и нужно требовать, чтобы он вел себя адекватно обстановке.</a:t>
          </a:r>
          <a:endParaRPr lang="ru-RU" sz="1700" kern="12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1885950" y="2434431"/>
        <a:ext cx="3428999" cy="2057400"/>
      </dsp:txXfrm>
    </dsp:sp>
    <dsp:sp modelId="{91351E01-FB7B-476F-AADA-6DEBF8F759B5}">
      <dsp:nvSpPr>
        <dsp:cNvPr id="0" name=""/>
        <dsp:cNvSpPr/>
      </dsp:nvSpPr>
      <dsp:spPr>
        <a:xfrm>
          <a:off x="5657850" y="2434431"/>
          <a:ext cx="3428999" cy="2057400"/>
        </a:xfrm>
        <a:prstGeom prst="rect">
          <a:avLst/>
        </a:prstGeom>
        <a:noFill/>
        <a:ln w="55000" cap="flat" cmpd="thickThin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Учите своего ребенка просить помощи у окружающих.</a:t>
          </a:r>
          <a:endParaRPr lang="ru-RU" sz="1700" kern="12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5657850" y="2434431"/>
        <a:ext cx="3428999" cy="20574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47C296-70B2-4CA9-9934-FB3203B194CD}">
      <dsp:nvSpPr>
        <dsp:cNvPr id="0" name=""/>
        <dsp:cNvSpPr/>
      </dsp:nvSpPr>
      <dsp:spPr>
        <a:xfrm>
          <a:off x="0" y="453881"/>
          <a:ext cx="10650396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2A360F-6BC8-48AE-A857-3D89D2AF7484}">
      <dsp:nvSpPr>
        <dsp:cNvPr id="0" name=""/>
        <dsp:cNvSpPr/>
      </dsp:nvSpPr>
      <dsp:spPr>
        <a:xfrm>
          <a:off x="507037" y="84881"/>
          <a:ext cx="10140747" cy="738000"/>
        </a:xfrm>
        <a:prstGeom prst="roundRect">
          <a:avLst/>
        </a:prstGeom>
        <a:noFill/>
        <a:ln w="55000" cap="flat" cmpd="thickThin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1792" tIns="0" rIns="28179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>
              <a:solidFill>
                <a:schemeClr val="tx1"/>
              </a:solidFill>
              <a:latin typeface="Cambria" panose="02040503050406030204" pitchFamily="18" charset="0"/>
            </a:rPr>
            <a:t>Учёт возрастных особенностей, возраста детей</a:t>
          </a:r>
        </a:p>
      </dsp:txBody>
      <dsp:txXfrm>
        <a:off x="543063" y="120907"/>
        <a:ext cx="10068695" cy="665948"/>
      </dsp:txXfrm>
    </dsp:sp>
    <dsp:sp modelId="{AFA5E5E6-3CF0-48DE-838B-33C13ECEC272}">
      <dsp:nvSpPr>
        <dsp:cNvPr id="0" name=""/>
        <dsp:cNvSpPr/>
      </dsp:nvSpPr>
      <dsp:spPr>
        <a:xfrm>
          <a:off x="0" y="1587882"/>
          <a:ext cx="10650396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5080AE-9804-46F2-AE93-E097DBC9E685}">
      <dsp:nvSpPr>
        <dsp:cNvPr id="0" name=""/>
        <dsp:cNvSpPr/>
      </dsp:nvSpPr>
      <dsp:spPr>
        <a:xfrm>
          <a:off x="507037" y="1218882"/>
          <a:ext cx="10140747" cy="738000"/>
        </a:xfrm>
        <a:prstGeom prst="roundRect">
          <a:avLst/>
        </a:prstGeom>
        <a:noFill/>
        <a:ln w="55000" cap="flat" cmpd="thickThin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1792" tIns="0" rIns="28179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>
              <a:solidFill>
                <a:schemeClr val="tx1"/>
              </a:solidFill>
              <a:latin typeface="Cambria" panose="02040503050406030204" pitchFamily="18" charset="0"/>
            </a:rPr>
            <a:t>Учёт состояния здоровья детей, уровень их психического развития</a:t>
          </a:r>
        </a:p>
      </dsp:txBody>
      <dsp:txXfrm>
        <a:off x="543063" y="1254908"/>
        <a:ext cx="10068695" cy="665948"/>
      </dsp:txXfrm>
    </dsp:sp>
    <dsp:sp modelId="{F61514AC-8879-495D-8310-841279A53CFD}">
      <dsp:nvSpPr>
        <dsp:cNvPr id="0" name=""/>
        <dsp:cNvSpPr/>
      </dsp:nvSpPr>
      <dsp:spPr>
        <a:xfrm>
          <a:off x="0" y="2721882"/>
          <a:ext cx="10650396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5AB7B4-531F-409F-984D-38C28B4C7B96}">
      <dsp:nvSpPr>
        <dsp:cNvPr id="0" name=""/>
        <dsp:cNvSpPr/>
      </dsp:nvSpPr>
      <dsp:spPr>
        <a:xfrm>
          <a:off x="507037" y="2352882"/>
          <a:ext cx="10140747" cy="738000"/>
        </a:xfrm>
        <a:prstGeom prst="roundRect">
          <a:avLst/>
        </a:prstGeom>
        <a:noFill/>
        <a:ln w="55000" cap="flat" cmpd="thickThin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1792" tIns="0" rIns="28179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>
              <a:solidFill>
                <a:schemeClr val="tx1"/>
              </a:solidFill>
              <a:latin typeface="Cambria" panose="02040503050406030204" pitchFamily="18" charset="0"/>
            </a:rPr>
            <a:t>Постоянство режима</a:t>
          </a:r>
        </a:p>
      </dsp:txBody>
      <dsp:txXfrm>
        <a:off x="543063" y="2388908"/>
        <a:ext cx="10068695" cy="665948"/>
      </dsp:txXfrm>
    </dsp:sp>
    <dsp:sp modelId="{80B08203-EFF4-4841-94C6-F41C1D8BD8DE}">
      <dsp:nvSpPr>
        <dsp:cNvPr id="0" name=""/>
        <dsp:cNvSpPr/>
      </dsp:nvSpPr>
      <dsp:spPr>
        <a:xfrm>
          <a:off x="0" y="3855882"/>
          <a:ext cx="10650396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2D9D2F-F81B-41A0-9737-2458450493E6}">
      <dsp:nvSpPr>
        <dsp:cNvPr id="0" name=""/>
        <dsp:cNvSpPr/>
      </dsp:nvSpPr>
      <dsp:spPr>
        <a:xfrm>
          <a:off x="507037" y="3486882"/>
          <a:ext cx="10140747" cy="738000"/>
        </a:xfrm>
        <a:prstGeom prst="roundRect">
          <a:avLst/>
        </a:prstGeom>
        <a:noFill/>
        <a:ln w="55000" cap="flat" cmpd="thickThin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1792" tIns="0" rIns="28179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>
              <a:solidFill>
                <a:schemeClr val="tx1"/>
              </a:solidFill>
              <a:latin typeface="Cambria" panose="02040503050406030204" pitchFamily="18" charset="0"/>
            </a:rPr>
            <a:t>Учёт времени года</a:t>
          </a:r>
        </a:p>
      </dsp:txBody>
      <dsp:txXfrm>
        <a:off x="543063" y="3522908"/>
        <a:ext cx="10068695" cy="665948"/>
      </dsp:txXfrm>
    </dsp:sp>
    <dsp:sp modelId="{783784F3-8A22-4914-BC52-12EACBE518DC}">
      <dsp:nvSpPr>
        <dsp:cNvPr id="0" name=""/>
        <dsp:cNvSpPr/>
      </dsp:nvSpPr>
      <dsp:spPr>
        <a:xfrm>
          <a:off x="0" y="4989882"/>
          <a:ext cx="10650396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B483D1-CBFC-4555-A3EC-D9F764B1E933}">
      <dsp:nvSpPr>
        <dsp:cNvPr id="0" name=""/>
        <dsp:cNvSpPr/>
      </dsp:nvSpPr>
      <dsp:spPr>
        <a:xfrm>
          <a:off x="507037" y="4620882"/>
          <a:ext cx="10140747" cy="738000"/>
        </a:xfrm>
        <a:prstGeom prst="roundRect">
          <a:avLst/>
        </a:prstGeom>
        <a:noFill/>
        <a:ln w="55000" cap="flat" cmpd="thickThin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1792" tIns="0" rIns="28179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>
              <a:solidFill>
                <a:schemeClr val="tx1"/>
              </a:solidFill>
              <a:latin typeface="Cambria" panose="02040503050406030204" pitchFamily="18" charset="0"/>
            </a:rPr>
            <a:t>Длительность пребывания детей в </a:t>
          </a:r>
          <a:r>
            <a:rPr lang="ru-RU" sz="2400" b="0" kern="1200" dirty="0" smtClean="0">
              <a:solidFill>
                <a:schemeClr val="tx1"/>
              </a:solidFill>
              <a:latin typeface="Cambria" panose="02040503050406030204" pitchFamily="18" charset="0"/>
            </a:rPr>
            <a:t>школе</a:t>
          </a:r>
          <a:endParaRPr lang="ru-RU" sz="2400" b="0" kern="1200" dirty="0">
            <a:solidFill>
              <a:schemeClr val="tx1"/>
            </a:solidFill>
            <a:latin typeface="Cambria" panose="02040503050406030204" pitchFamily="18" charset="0"/>
          </a:endParaRPr>
        </a:p>
      </dsp:txBody>
      <dsp:txXfrm>
        <a:off x="543063" y="4656908"/>
        <a:ext cx="10068695" cy="66594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40D03C-225B-4C52-BC7A-05B6F518418E}">
      <dsp:nvSpPr>
        <dsp:cNvPr id="0" name=""/>
        <dsp:cNvSpPr/>
      </dsp:nvSpPr>
      <dsp:spPr>
        <a:xfrm>
          <a:off x="0" y="475579"/>
          <a:ext cx="10605407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282CA6-7202-4A7F-B7C3-DB3AF61C38C1}">
      <dsp:nvSpPr>
        <dsp:cNvPr id="0" name=""/>
        <dsp:cNvSpPr/>
      </dsp:nvSpPr>
      <dsp:spPr>
        <a:xfrm>
          <a:off x="519913" y="3259"/>
          <a:ext cx="10080467" cy="944640"/>
        </a:xfrm>
        <a:prstGeom prst="roundRect">
          <a:avLst/>
        </a:prstGeom>
        <a:noFill/>
        <a:ln w="55000" cap="flat" cmpd="thickThin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601" tIns="0" rIns="280601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Из-за невозможности выплеснуть накопленную агрессию здоровым путем, "особенный" подросток переключается на родителя: во время кормлений, ношения на руках или купании он может кусаться, плеваться, вырываться. Или начинает портить вещи, до которых может дотянуться: кусать и рвать постель, бортики кроваток, игрушки.</a:t>
          </a:r>
          <a:endParaRPr lang="ru-RU" sz="1600" b="0" kern="12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566027" y="49373"/>
        <a:ext cx="9988239" cy="852412"/>
      </dsp:txXfrm>
    </dsp:sp>
    <dsp:sp modelId="{374F084F-B72E-446F-AA13-30168A998078}">
      <dsp:nvSpPr>
        <dsp:cNvPr id="0" name=""/>
        <dsp:cNvSpPr/>
      </dsp:nvSpPr>
      <dsp:spPr>
        <a:xfrm>
          <a:off x="0" y="1927099"/>
          <a:ext cx="10605407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48AADD-8715-4FFE-8230-7846D1EAF728}">
      <dsp:nvSpPr>
        <dsp:cNvPr id="0" name=""/>
        <dsp:cNvSpPr/>
      </dsp:nvSpPr>
      <dsp:spPr>
        <a:xfrm>
          <a:off x="519913" y="1454779"/>
          <a:ext cx="10080467" cy="944640"/>
        </a:xfrm>
        <a:prstGeom prst="roundRect">
          <a:avLst/>
        </a:prstGeom>
        <a:noFill/>
        <a:ln w="55000" cap="flat" cmpd="thickThin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601" tIns="0" rIns="280601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Меняются и пищевые предпочтения. Ребенок может отказаться от привычной и любимой им ранее пищи, пристраститься к сладкому. Или появится чрезмерный аппетит, что вкупе с малоподвижностью может привести к ожирению. </a:t>
          </a:r>
          <a:endParaRPr lang="ru-RU" sz="1600" b="0" kern="12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566027" y="1500893"/>
        <a:ext cx="9988239" cy="852412"/>
      </dsp:txXfrm>
    </dsp:sp>
    <dsp:sp modelId="{16DF0289-0796-4F87-8D27-AFEAEFBBED7F}">
      <dsp:nvSpPr>
        <dsp:cNvPr id="0" name=""/>
        <dsp:cNvSpPr/>
      </dsp:nvSpPr>
      <dsp:spPr>
        <a:xfrm>
          <a:off x="0" y="3378619"/>
          <a:ext cx="10605407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44DCD4-3420-4C11-A418-E3D98C6DAD7D}">
      <dsp:nvSpPr>
        <dsp:cNvPr id="0" name=""/>
        <dsp:cNvSpPr/>
      </dsp:nvSpPr>
      <dsp:spPr>
        <a:xfrm>
          <a:off x="519913" y="2906299"/>
          <a:ext cx="10080467" cy="944640"/>
        </a:xfrm>
        <a:prstGeom prst="roundRect">
          <a:avLst/>
        </a:prstGeom>
        <a:noFill/>
        <a:ln w="55000" cap="flat" cmpd="thickThin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601" tIns="0" rIns="280601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Могут обостриться различные </a:t>
          </a:r>
          <a:r>
            <a:rPr lang="ru-RU" sz="1600" b="0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заболевания</a:t>
          </a:r>
          <a:endParaRPr lang="ru-RU" sz="1600" b="0" kern="12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566027" y="2952413"/>
        <a:ext cx="9988239" cy="85241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9ED527-9488-4538-BC55-15AC7416A487}">
      <dsp:nvSpPr>
        <dsp:cNvPr id="0" name=""/>
        <dsp:cNvSpPr/>
      </dsp:nvSpPr>
      <dsp:spPr>
        <a:xfrm>
          <a:off x="0" y="1300162"/>
          <a:ext cx="10972800" cy="1733550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B2CB13-86FB-44EB-8512-5E144423B74A}">
      <dsp:nvSpPr>
        <dsp:cNvPr id="0" name=""/>
        <dsp:cNvSpPr/>
      </dsp:nvSpPr>
      <dsp:spPr>
        <a:xfrm>
          <a:off x="4822" y="0"/>
          <a:ext cx="3182540" cy="1733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Работа со страхами (тревога, пугливость) ребенка </a:t>
          </a:r>
          <a:r>
            <a:rPr lang="ru-RU" sz="1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аутиста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22" y="0"/>
        <a:ext cx="3182540" cy="1733550"/>
      </dsp:txXfrm>
    </dsp:sp>
    <dsp:sp modelId="{053D5234-6ADF-4DBD-AB04-2079C48532F2}">
      <dsp:nvSpPr>
        <dsp:cNvPr id="0" name=""/>
        <dsp:cNvSpPr/>
      </dsp:nvSpPr>
      <dsp:spPr>
        <a:xfrm>
          <a:off x="1379398" y="1950243"/>
          <a:ext cx="433387" cy="4333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B841FE-F551-4611-90BF-8EC704F6271A}">
      <dsp:nvSpPr>
        <dsp:cNvPr id="0" name=""/>
        <dsp:cNvSpPr/>
      </dsp:nvSpPr>
      <dsp:spPr>
        <a:xfrm>
          <a:off x="3346489" y="2600325"/>
          <a:ext cx="3182540" cy="1733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Работа с агрессией или </a:t>
          </a:r>
          <a:r>
            <a:rPr lang="ru-RU" sz="1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самоагрессией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(«Внутренние» крики «не можешь», «не хочешь» нарушают попытки занятий с такими детьми)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46489" y="2600325"/>
        <a:ext cx="3182540" cy="1733550"/>
      </dsp:txXfrm>
    </dsp:sp>
    <dsp:sp modelId="{4198A81D-F06F-4AF4-8C44-2A12C140C0C0}">
      <dsp:nvSpPr>
        <dsp:cNvPr id="0" name=""/>
        <dsp:cNvSpPr/>
      </dsp:nvSpPr>
      <dsp:spPr>
        <a:xfrm>
          <a:off x="4721066" y="1950243"/>
          <a:ext cx="433387" cy="4333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6F1D14-45DC-4510-87D4-B7F2FF9C2530}">
      <dsp:nvSpPr>
        <dsp:cNvPr id="0" name=""/>
        <dsp:cNvSpPr/>
      </dsp:nvSpPr>
      <dsp:spPr>
        <a:xfrm>
          <a:off x="6688157" y="0"/>
          <a:ext cx="3182540" cy="1733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Включение ребенка в деятельность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688157" y="0"/>
        <a:ext cx="3182540" cy="1733550"/>
      </dsp:txXfrm>
    </dsp:sp>
    <dsp:sp modelId="{2F91521C-CBD9-4222-BDFC-166EA1ACA29C}">
      <dsp:nvSpPr>
        <dsp:cNvPr id="0" name=""/>
        <dsp:cNvSpPr/>
      </dsp:nvSpPr>
      <dsp:spPr>
        <a:xfrm>
          <a:off x="8062733" y="1950243"/>
          <a:ext cx="433387" cy="4333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462956-BF05-452C-A23A-7CDAF94A74A8}">
      <dsp:nvSpPr>
        <dsp:cNvPr id="0" name=""/>
        <dsp:cNvSpPr/>
      </dsp:nvSpPr>
      <dsp:spPr>
        <a:xfrm>
          <a:off x="1401603" y="722"/>
          <a:ext cx="2552997" cy="1531798"/>
        </a:xfrm>
        <a:prstGeom prst="rect">
          <a:avLst/>
        </a:prstGeom>
        <a:noFill/>
        <a:ln w="55000" cap="flat" cmpd="thickThin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Принимать ребенка таким каков он есть</a:t>
          </a:r>
          <a:endParaRPr lang="ru-RU" sz="19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01603" y="722"/>
        <a:ext cx="2552997" cy="1531798"/>
      </dsp:txXfrm>
    </dsp:sp>
    <dsp:sp modelId="{7CCDAA64-F6E3-4797-9197-66657AF878EB}">
      <dsp:nvSpPr>
        <dsp:cNvPr id="0" name=""/>
        <dsp:cNvSpPr/>
      </dsp:nvSpPr>
      <dsp:spPr>
        <a:xfrm>
          <a:off x="4209901" y="722"/>
          <a:ext cx="2552997" cy="1531798"/>
        </a:xfrm>
        <a:prstGeom prst="rect">
          <a:avLst/>
        </a:prstGeom>
        <a:noFill/>
        <a:ln w="55000" cap="flat" cmpd="thickThin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 давайте ему выйти в деструктивную деятельность, улавливайте изменения в поведении ребенка</a:t>
          </a:r>
          <a:endParaRPr lang="ru-RU" sz="19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09901" y="722"/>
        <a:ext cx="2552997" cy="1531798"/>
      </dsp:txXfrm>
    </dsp:sp>
    <dsp:sp modelId="{DDB349E7-B968-491B-BC2A-8225C4AED01A}">
      <dsp:nvSpPr>
        <dsp:cNvPr id="0" name=""/>
        <dsp:cNvSpPr/>
      </dsp:nvSpPr>
      <dsp:spPr>
        <a:xfrm>
          <a:off x="7018198" y="722"/>
          <a:ext cx="2552997" cy="1531798"/>
        </a:xfrm>
        <a:prstGeom prst="rect">
          <a:avLst/>
        </a:prstGeom>
        <a:noFill/>
        <a:ln w="55000" cap="flat" cmpd="thickThin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Соблюдайте ежедневные ритуалы</a:t>
          </a:r>
          <a:endParaRPr lang="ru-RU" sz="19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018198" y="722"/>
        <a:ext cx="2552997" cy="1531798"/>
      </dsp:txXfrm>
    </dsp:sp>
    <dsp:sp modelId="{38FB89B6-5C6B-44DA-A202-1F708607334C}">
      <dsp:nvSpPr>
        <dsp:cNvPr id="0" name=""/>
        <dsp:cNvSpPr/>
      </dsp:nvSpPr>
      <dsp:spPr>
        <a:xfrm>
          <a:off x="1401603" y="1787821"/>
          <a:ext cx="2552997" cy="1531798"/>
        </a:xfrm>
        <a:prstGeom prst="rect">
          <a:avLst/>
        </a:prstGeom>
        <a:noFill/>
        <a:ln w="55000" cap="flat" cmpd="thickThin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 трогайте ребенка</a:t>
          </a:r>
          <a:endParaRPr lang="ru-RU" sz="19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01603" y="1787821"/>
        <a:ext cx="2552997" cy="1531798"/>
      </dsp:txXfrm>
    </dsp:sp>
    <dsp:sp modelId="{6FD0AB31-88CD-43E0-B0E1-54DB7336D401}">
      <dsp:nvSpPr>
        <dsp:cNvPr id="0" name=""/>
        <dsp:cNvSpPr/>
      </dsp:nvSpPr>
      <dsp:spPr>
        <a:xfrm>
          <a:off x="4209901" y="1787821"/>
          <a:ext cx="2552997" cy="1531798"/>
        </a:xfrm>
        <a:prstGeom prst="rect">
          <a:avLst/>
        </a:prstGeom>
        <a:noFill/>
        <a:ln w="55000" cap="flat" cmpd="thickThin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Вступайте в тактильный контакт только тогда, когда ребенок этого захочет</a:t>
          </a:r>
          <a:endParaRPr lang="ru-RU" sz="19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09901" y="1787821"/>
        <a:ext cx="2552997" cy="1531798"/>
      </dsp:txXfrm>
    </dsp:sp>
    <dsp:sp modelId="{70956D79-6078-4779-8F9B-3581CC235B77}">
      <dsp:nvSpPr>
        <dsp:cNvPr id="0" name=""/>
        <dsp:cNvSpPr/>
      </dsp:nvSpPr>
      <dsp:spPr>
        <a:xfrm>
          <a:off x="7018198" y="1787821"/>
          <a:ext cx="2552997" cy="1531798"/>
        </a:xfrm>
        <a:prstGeom prst="rect">
          <a:avLst/>
        </a:prstGeom>
        <a:noFill/>
        <a:ln w="55000" cap="flat" cmpd="thickThin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 повышайте голос и не издавайте громких звуков</a:t>
          </a:r>
          <a:endParaRPr lang="ru-RU" sz="19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018198" y="1787821"/>
        <a:ext cx="2552997" cy="1531798"/>
      </dsp:txXfrm>
    </dsp:sp>
    <dsp:sp modelId="{0A1797AA-3D68-4E65-82E1-2DFDB4EE5A28}">
      <dsp:nvSpPr>
        <dsp:cNvPr id="0" name=""/>
        <dsp:cNvSpPr/>
      </dsp:nvSpPr>
      <dsp:spPr>
        <a:xfrm>
          <a:off x="2805752" y="3574919"/>
          <a:ext cx="2552997" cy="1531798"/>
        </a:xfrm>
        <a:prstGeom prst="rect">
          <a:avLst/>
        </a:prstGeom>
        <a:noFill/>
        <a:ln w="55000" cap="flat" cmpd="thickThin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Создайте укромное место, где ребенок может посидеть один, и ему никто не будет мешать</a:t>
          </a:r>
          <a:endParaRPr lang="ru-RU" sz="19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05752" y="3574919"/>
        <a:ext cx="2552997" cy="1531798"/>
      </dsp:txXfrm>
    </dsp:sp>
    <dsp:sp modelId="{841DED3D-5773-4EDD-934D-9777E3B1B2FA}">
      <dsp:nvSpPr>
        <dsp:cNvPr id="0" name=""/>
        <dsp:cNvSpPr/>
      </dsp:nvSpPr>
      <dsp:spPr>
        <a:xfrm>
          <a:off x="5614049" y="3574919"/>
          <a:ext cx="2552997" cy="1531798"/>
        </a:xfrm>
        <a:prstGeom prst="rect">
          <a:avLst/>
        </a:prstGeom>
        <a:noFill/>
        <a:ln w="55000" cap="flat" cmpd="thickThin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Общение и обучение ребенка с аутизмом ведите через любимую игрушку</a:t>
          </a:r>
          <a:endParaRPr lang="ru-RU" sz="19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14049" y="3574919"/>
        <a:ext cx="2552997" cy="153179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54B838-81DF-4AE4-97E9-B8ED87693E53}">
      <dsp:nvSpPr>
        <dsp:cNvPr id="0" name=""/>
        <dsp:cNvSpPr/>
      </dsp:nvSpPr>
      <dsp:spPr>
        <a:xfrm>
          <a:off x="4822" y="576341"/>
          <a:ext cx="2108299" cy="1264979"/>
        </a:xfrm>
        <a:prstGeom prst="roundRect">
          <a:avLst>
            <a:gd name="adj" fmla="val 10000"/>
          </a:avLst>
        </a:prstGeom>
        <a:solidFill>
          <a:schemeClr val="bg1"/>
        </a:solidFill>
        <a:ln w="55000" cap="flat" cmpd="thickThin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Доносить информацию через схемы, наглядные картинки</a:t>
          </a:r>
          <a:endParaRPr lang="ru-RU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872" y="613391"/>
        <a:ext cx="2034199" cy="1190879"/>
      </dsp:txXfrm>
    </dsp:sp>
    <dsp:sp modelId="{3978A6E3-97A1-4263-985E-18DF04BA348E}">
      <dsp:nvSpPr>
        <dsp:cNvPr id="0" name=""/>
        <dsp:cNvSpPr/>
      </dsp:nvSpPr>
      <dsp:spPr>
        <a:xfrm>
          <a:off x="2298651" y="947402"/>
          <a:ext cx="446959" cy="5228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2298651" y="1051974"/>
        <a:ext cx="312871" cy="313714"/>
      </dsp:txXfrm>
    </dsp:sp>
    <dsp:sp modelId="{5DCC8423-6240-4AA6-9F21-5DDEEB0FC207}">
      <dsp:nvSpPr>
        <dsp:cNvPr id="0" name=""/>
        <dsp:cNvSpPr/>
      </dsp:nvSpPr>
      <dsp:spPr>
        <a:xfrm>
          <a:off x="2956440" y="576341"/>
          <a:ext cx="2108299" cy="1264979"/>
        </a:xfrm>
        <a:prstGeom prst="roundRect">
          <a:avLst>
            <a:gd name="adj" fmla="val 10000"/>
          </a:avLst>
        </a:prstGeom>
        <a:solidFill>
          <a:schemeClr val="bg1"/>
        </a:solidFill>
        <a:ln w="55000" cap="flat" cmpd="thickThin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Четко организовывать пространство</a:t>
          </a:r>
          <a:endParaRPr lang="ru-RU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93490" y="613391"/>
        <a:ext cx="2034199" cy="1190879"/>
      </dsp:txXfrm>
    </dsp:sp>
    <dsp:sp modelId="{DF34DCF5-E5C5-45A0-91C4-D929DFC88321}">
      <dsp:nvSpPr>
        <dsp:cNvPr id="0" name=""/>
        <dsp:cNvSpPr/>
      </dsp:nvSpPr>
      <dsp:spPr>
        <a:xfrm>
          <a:off x="5250270" y="947402"/>
          <a:ext cx="446959" cy="5228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5250270" y="1051974"/>
        <a:ext cx="312871" cy="313714"/>
      </dsp:txXfrm>
    </dsp:sp>
    <dsp:sp modelId="{F28052CB-1B45-4B8E-85C3-BF86753319E7}">
      <dsp:nvSpPr>
        <dsp:cNvPr id="0" name=""/>
        <dsp:cNvSpPr/>
      </dsp:nvSpPr>
      <dsp:spPr>
        <a:xfrm>
          <a:off x="5908059" y="576341"/>
          <a:ext cx="2108299" cy="1264979"/>
        </a:xfrm>
        <a:prstGeom prst="roundRect">
          <a:avLst>
            <a:gd name="adj" fmla="val 10000"/>
          </a:avLst>
        </a:prstGeom>
        <a:solidFill>
          <a:schemeClr val="bg1"/>
        </a:solidFill>
        <a:ln w="55000" cap="flat" cmpd="thickThin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Избегать переутомления</a:t>
          </a:r>
          <a:endParaRPr lang="ru-RU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45109" y="613391"/>
        <a:ext cx="2034199" cy="1190879"/>
      </dsp:txXfrm>
    </dsp:sp>
    <dsp:sp modelId="{0B43BA6A-65C4-41C0-AF79-D0EC117E8058}">
      <dsp:nvSpPr>
        <dsp:cNvPr id="0" name=""/>
        <dsp:cNvSpPr/>
      </dsp:nvSpPr>
      <dsp:spPr>
        <a:xfrm>
          <a:off x="8201889" y="947402"/>
          <a:ext cx="446959" cy="5228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8201889" y="1051974"/>
        <a:ext cx="312871" cy="313714"/>
      </dsp:txXfrm>
    </dsp:sp>
    <dsp:sp modelId="{D35A62B7-199B-4B1E-8F79-C11E04B09E08}">
      <dsp:nvSpPr>
        <dsp:cNvPr id="0" name=""/>
        <dsp:cNvSpPr/>
      </dsp:nvSpPr>
      <dsp:spPr>
        <a:xfrm>
          <a:off x="8859678" y="576341"/>
          <a:ext cx="2108299" cy="1264979"/>
        </a:xfrm>
        <a:prstGeom prst="roundRect">
          <a:avLst>
            <a:gd name="adj" fmla="val 10000"/>
          </a:avLst>
        </a:prstGeom>
        <a:solidFill>
          <a:schemeClr val="bg1"/>
        </a:solidFill>
        <a:ln w="55000" cap="flat" cmpd="thickThin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Подписывать предметы</a:t>
          </a:r>
          <a:endParaRPr lang="ru-RU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896728" y="613391"/>
        <a:ext cx="2034199" cy="1190879"/>
      </dsp:txXfrm>
    </dsp:sp>
    <dsp:sp modelId="{16ED99EC-CEA7-4EED-9940-13AAD3C82534}">
      <dsp:nvSpPr>
        <dsp:cNvPr id="0" name=""/>
        <dsp:cNvSpPr/>
      </dsp:nvSpPr>
      <dsp:spPr>
        <a:xfrm rot="5400000">
          <a:off x="9690348" y="1988902"/>
          <a:ext cx="446959" cy="5228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 rot="-5400000">
        <a:off x="9756971" y="2026851"/>
        <a:ext cx="313714" cy="312871"/>
      </dsp:txXfrm>
    </dsp:sp>
    <dsp:sp modelId="{A202799B-D93F-4E5A-AE17-39893A265BF4}">
      <dsp:nvSpPr>
        <dsp:cNvPr id="0" name=""/>
        <dsp:cNvSpPr/>
      </dsp:nvSpPr>
      <dsp:spPr>
        <a:xfrm>
          <a:off x="8859678" y="2684640"/>
          <a:ext cx="2108299" cy="1264979"/>
        </a:xfrm>
        <a:prstGeom prst="roundRect">
          <a:avLst>
            <a:gd name="adj" fmla="val 10000"/>
          </a:avLst>
        </a:prstGeom>
        <a:solidFill>
          <a:schemeClr val="bg1"/>
        </a:solidFill>
        <a:ln w="55000" cap="flat" cmpd="thickThin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Обращаться к ребенку по имени</a:t>
          </a:r>
          <a:endParaRPr lang="ru-RU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896728" y="2721690"/>
        <a:ext cx="2034199" cy="1190879"/>
      </dsp:txXfrm>
    </dsp:sp>
    <dsp:sp modelId="{563B4FFC-0746-4332-B0B5-E4B02769B41D}">
      <dsp:nvSpPr>
        <dsp:cNvPr id="0" name=""/>
        <dsp:cNvSpPr/>
      </dsp:nvSpPr>
      <dsp:spPr>
        <a:xfrm rot="10800000">
          <a:off x="8227188" y="3055701"/>
          <a:ext cx="446959" cy="5228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 rot="10800000">
        <a:off x="8361276" y="3160273"/>
        <a:ext cx="312871" cy="313714"/>
      </dsp:txXfrm>
    </dsp:sp>
    <dsp:sp modelId="{2FAA2CCC-511C-4CA7-9A22-359CF896F7B2}">
      <dsp:nvSpPr>
        <dsp:cNvPr id="0" name=""/>
        <dsp:cNvSpPr/>
      </dsp:nvSpPr>
      <dsp:spPr>
        <a:xfrm>
          <a:off x="5908059" y="2684640"/>
          <a:ext cx="2108299" cy="1264979"/>
        </a:xfrm>
        <a:prstGeom prst="roundRect">
          <a:avLst>
            <a:gd name="adj" fmla="val 10000"/>
          </a:avLst>
        </a:prstGeom>
        <a:solidFill>
          <a:schemeClr val="bg1"/>
        </a:solidFill>
        <a:ln w="55000" cap="flat" cmpd="thickThin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Обучать навыкам самообслуживания и бытовой ориентировки</a:t>
          </a:r>
          <a:endParaRPr lang="ru-RU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45109" y="2721690"/>
        <a:ext cx="2034199" cy="1190879"/>
      </dsp:txXfrm>
    </dsp:sp>
    <dsp:sp modelId="{4D6209E8-611E-4293-9548-A9FAE7422511}">
      <dsp:nvSpPr>
        <dsp:cNvPr id="0" name=""/>
        <dsp:cNvSpPr/>
      </dsp:nvSpPr>
      <dsp:spPr>
        <a:xfrm rot="10800000">
          <a:off x="5275570" y="3055701"/>
          <a:ext cx="446959" cy="5228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 rot="10800000">
        <a:off x="5409658" y="3160273"/>
        <a:ext cx="312871" cy="313714"/>
      </dsp:txXfrm>
    </dsp:sp>
    <dsp:sp modelId="{F589B52A-507F-44CA-9D9D-9C9A3159CBCB}">
      <dsp:nvSpPr>
        <dsp:cNvPr id="0" name=""/>
        <dsp:cNvSpPr/>
      </dsp:nvSpPr>
      <dsp:spPr>
        <a:xfrm>
          <a:off x="2956440" y="2684640"/>
          <a:ext cx="2108299" cy="1264979"/>
        </a:xfrm>
        <a:prstGeom prst="roundRect">
          <a:avLst>
            <a:gd name="adj" fmla="val 10000"/>
          </a:avLst>
        </a:prstGeom>
        <a:solidFill>
          <a:schemeClr val="bg1"/>
        </a:solidFill>
        <a:ln w="55000" cap="flat" cmpd="thickThin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Осваивать деятельность частями, этапами, затем объединять в целое</a:t>
          </a:r>
          <a:endParaRPr lang="ru-RU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93490" y="2721690"/>
        <a:ext cx="2034199" cy="1190879"/>
      </dsp:txXfrm>
    </dsp:sp>
    <dsp:sp modelId="{41833A3B-B5B6-42CC-B61B-2C58624F76DA}">
      <dsp:nvSpPr>
        <dsp:cNvPr id="0" name=""/>
        <dsp:cNvSpPr/>
      </dsp:nvSpPr>
      <dsp:spPr>
        <a:xfrm rot="10800000">
          <a:off x="2323951" y="3055701"/>
          <a:ext cx="446959" cy="5228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 rot="10800000">
        <a:off x="2458039" y="3160273"/>
        <a:ext cx="312871" cy="313714"/>
      </dsp:txXfrm>
    </dsp:sp>
    <dsp:sp modelId="{8DCFF674-4050-4B18-8B51-9B9C38589200}">
      <dsp:nvSpPr>
        <dsp:cNvPr id="0" name=""/>
        <dsp:cNvSpPr/>
      </dsp:nvSpPr>
      <dsp:spPr>
        <a:xfrm>
          <a:off x="4822" y="2684640"/>
          <a:ext cx="2108299" cy="1264979"/>
        </a:xfrm>
        <a:prstGeom prst="roundRect">
          <a:avLst>
            <a:gd name="adj" fmla="val 10000"/>
          </a:avLst>
        </a:prstGeom>
        <a:solidFill>
          <a:schemeClr val="bg1"/>
        </a:solidFill>
        <a:ln w="55000" cap="flat" cmpd="thickThin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Использовать подкрепление правильного действия (вкусным поощрением, стимулом)</a:t>
          </a:r>
          <a:endParaRPr lang="ru-RU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872" y="2721690"/>
        <a:ext cx="2034199" cy="119087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65D8A1-1839-4142-9EAA-1FCD6D439909}">
      <dsp:nvSpPr>
        <dsp:cNvPr id="0" name=""/>
        <dsp:cNvSpPr/>
      </dsp:nvSpPr>
      <dsp:spPr>
        <a:xfrm>
          <a:off x="0" y="34130"/>
          <a:ext cx="3428999" cy="2057400"/>
        </a:xfrm>
        <a:prstGeom prst="rect">
          <a:avLst/>
        </a:prstGeom>
        <a:solidFill>
          <a:schemeClr val="bg1"/>
        </a:solidFill>
        <a:ln w="55000" cap="flat" cmpd="thickThin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Арт - терапия</a:t>
          </a:r>
          <a:endParaRPr lang="ru-RU" sz="31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4130"/>
        <a:ext cx="3428999" cy="2057400"/>
      </dsp:txXfrm>
    </dsp:sp>
    <dsp:sp modelId="{F3841B9C-AC5D-4877-A173-F2FE3890AC85}">
      <dsp:nvSpPr>
        <dsp:cNvPr id="0" name=""/>
        <dsp:cNvSpPr/>
      </dsp:nvSpPr>
      <dsp:spPr>
        <a:xfrm>
          <a:off x="3771900" y="34130"/>
          <a:ext cx="3428999" cy="2057400"/>
        </a:xfrm>
        <a:prstGeom prst="rect">
          <a:avLst/>
        </a:prstGeom>
        <a:solidFill>
          <a:schemeClr val="bg1"/>
        </a:solidFill>
        <a:ln w="55000" cap="flat" cmpd="thickThin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Дельфинотерапия</a:t>
          </a:r>
          <a:r>
            <a:rPr lang="ru-RU" sz="31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пет-терапия, </a:t>
          </a:r>
          <a:r>
            <a:rPr lang="ru-RU" sz="31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ипотерапия</a:t>
          </a:r>
          <a:endParaRPr lang="ru-RU" sz="31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71900" y="34130"/>
        <a:ext cx="3428999" cy="2057400"/>
      </dsp:txXfrm>
    </dsp:sp>
    <dsp:sp modelId="{6616E93B-43F9-4EB1-9405-3EEADE80141A}">
      <dsp:nvSpPr>
        <dsp:cNvPr id="0" name=""/>
        <dsp:cNvSpPr/>
      </dsp:nvSpPr>
      <dsp:spPr>
        <a:xfrm>
          <a:off x="7543800" y="34130"/>
          <a:ext cx="3428999" cy="2057400"/>
        </a:xfrm>
        <a:prstGeom prst="rect">
          <a:avLst/>
        </a:prstGeom>
        <a:solidFill>
          <a:schemeClr val="bg1"/>
        </a:solidFill>
        <a:ln w="55000" cap="flat" cmpd="thickThin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Холдинг – терапия (терапия на коленях)</a:t>
          </a:r>
          <a:endParaRPr lang="ru-RU" sz="31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543800" y="34130"/>
        <a:ext cx="3428999" cy="2057400"/>
      </dsp:txXfrm>
    </dsp:sp>
    <dsp:sp modelId="{2CEB9AFA-1D3B-4B86-9CC6-A509333B44E9}">
      <dsp:nvSpPr>
        <dsp:cNvPr id="0" name=""/>
        <dsp:cNvSpPr/>
      </dsp:nvSpPr>
      <dsp:spPr>
        <a:xfrm>
          <a:off x="1885950" y="2434431"/>
          <a:ext cx="3428999" cy="2057400"/>
        </a:xfrm>
        <a:prstGeom prst="rect">
          <a:avLst/>
        </a:prstGeom>
        <a:solidFill>
          <a:schemeClr val="bg1"/>
        </a:solidFill>
        <a:ln w="55000" cap="flat" cmpd="thickThin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Сенсорная интеграция</a:t>
          </a:r>
          <a:endParaRPr lang="ru-RU" sz="31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85950" y="2434431"/>
        <a:ext cx="3428999" cy="2057400"/>
      </dsp:txXfrm>
    </dsp:sp>
    <dsp:sp modelId="{25DB01C9-F375-4940-8294-B8C751295B38}">
      <dsp:nvSpPr>
        <dsp:cNvPr id="0" name=""/>
        <dsp:cNvSpPr/>
      </dsp:nvSpPr>
      <dsp:spPr>
        <a:xfrm>
          <a:off x="5657850" y="2434431"/>
          <a:ext cx="3428999" cy="2057400"/>
        </a:xfrm>
        <a:prstGeom prst="rect">
          <a:avLst/>
        </a:prstGeom>
        <a:solidFill>
          <a:schemeClr val="bg1"/>
        </a:solidFill>
        <a:ln w="55000" cap="flat" cmpd="thickThin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Поведенческая терапия (АВА терапия)</a:t>
          </a:r>
          <a:endParaRPr lang="ru-RU" sz="31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57850" y="2434431"/>
        <a:ext cx="3428999" cy="205740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753639-B43A-46A8-B973-6144B593B827}">
      <dsp:nvSpPr>
        <dsp:cNvPr id="0" name=""/>
        <dsp:cNvSpPr/>
      </dsp:nvSpPr>
      <dsp:spPr>
        <a:xfrm>
          <a:off x="0" y="426992"/>
          <a:ext cx="1098644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EBF6C6-B49B-430D-BD33-225F186F79B2}">
      <dsp:nvSpPr>
        <dsp:cNvPr id="0" name=""/>
        <dsp:cNvSpPr/>
      </dsp:nvSpPr>
      <dsp:spPr>
        <a:xfrm>
          <a:off x="523036" y="72752"/>
          <a:ext cx="10460718" cy="708480"/>
        </a:xfrm>
        <a:prstGeom prst="roundRect">
          <a:avLst/>
        </a:prstGeom>
        <a:noFill/>
        <a:ln w="55000" cap="flat" cmpd="thickThin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0683" tIns="0" rIns="29068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u="none" kern="1200" dirty="0">
              <a:solidFill>
                <a:schemeClr val="tx1"/>
              </a:solidFill>
              <a:latin typeface="Cambria" panose="02040503050406030204" pitchFamily="18" charset="0"/>
            </a:rPr>
            <a:t>Во -первых отказаться от </a:t>
          </a:r>
          <a:r>
            <a:rPr lang="ru-RU" sz="1800" u="none" kern="1200" dirty="0" err="1" smtClean="0">
              <a:solidFill>
                <a:schemeClr val="tx1"/>
              </a:solidFill>
              <a:latin typeface="Cambria" panose="02040503050406030204" pitchFamily="18" charset="0"/>
            </a:rPr>
            <a:t>гиперопеки</a:t>
          </a:r>
          <a:r>
            <a:rPr lang="ru-RU" sz="1800" u="none" kern="1200" dirty="0" smtClean="0">
              <a:solidFill>
                <a:schemeClr val="tx1"/>
              </a:solidFill>
              <a:latin typeface="Cambria" panose="02040503050406030204" pitchFamily="18" charset="0"/>
            </a:rPr>
            <a:t>, поощряйте самостоятельность ребенка; </a:t>
          </a:r>
          <a:endParaRPr lang="ru-RU" sz="1800" u="none" kern="1200" dirty="0">
            <a:solidFill>
              <a:schemeClr val="tx1"/>
            </a:solidFill>
            <a:latin typeface="Cambria" panose="02040503050406030204" pitchFamily="18" charset="0"/>
          </a:endParaRPr>
        </a:p>
      </dsp:txBody>
      <dsp:txXfrm>
        <a:off x="557621" y="107337"/>
        <a:ext cx="10391548" cy="639310"/>
      </dsp:txXfrm>
    </dsp:sp>
    <dsp:sp modelId="{12F5E7C9-FDD8-4AB4-A304-4E50F75F161E}">
      <dsp:nvSpPr>
        <dsp:cNvPr id="0" name=""/>
        <dsp:cNvSpPr/>
      </dsp:nvSpPr>
      <dsp:spPr>
        <a:xfrm>
          <a:off x="0" y="1515632"/>
          <a:ext cx="1098644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761E5D-E29A-4AC4-B441-507B16BF6C21}">
      <dsp:nvSpPr>
        <dsp:cNvPr id="0" name=""/>
        <dsp:cNvSpPr/>
      </dsp:nvSpPr>
      <dsp:spPr>
        <a:xfrm>
          <a:off x="523036" y="1161392"/>
          <a:ext cx="10460718" cy="708480"/>
        </a:xfrm>
        <a:prstGeom prst="roundRect">
          <a:avLst/>
        </a:prstGeom>
        <a:noFill/>
        <a:ln w="55000" cap="flat" cmpd="thickThin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0683" tIns="0" rIns="29068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u="none" kern="1200" dirty="0">
              <a:solidFill>
                <a:schemeClr val="tx1"/>
              </a:solidFill>
              <a:latin typeface="Cambria" panose="02040503050406030204" pitchFamily="18" charset="0"/>
            </a:rPr>
            <a:t>Во-вторых, помочь ребенку найти альтернативные способы действий </a:t>
          </a:r>
        </a:p>
      </dsp:txBody>
      <dsp:txXfrm>
        <a:off x="557621" y="1195977"/>
        <a:ext cx="10391548" cy="639310"/>
      </dsp:txXfrm>
    </dsp:sp>
    <dsp:sp modelId="{1406BF93-1783-4908-ACFF-6C019C25908B}">
      <dsp:nvSpPr>
        <dsp:cNvPr id="0" name=""/>
        <dsp:cNvSpPr/>
      </dsp:nvSpPr>
      <dsp:spPr>
        <a:xfrm>
          <a:off x="0" y="2604272"/>
          <a:ext cx="1098644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EE48D0-A33E-4CC8-A844-8ADECAE3F53D}">
      <dsp:nvSpPr>
        <dsp:cNvPr id="0" name=""/>
        <dsp:cNvSpPr/>
      </dsp:nvSpPr>
      <dsp:spPr>
        <a:xfrm>
          <a:off x="523036" y="2250032"/>
          <a:ext cx="10460718" cy="708480"/>
        </a:xfrm>
        <a:prstGeom prst="roundRect">
          <a:avLst/>
        </a:prstGeom>
        <a:noFill/>
        <a:ln w="55000" cap="flat" cmpd="thickThin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0683" tIns="0" rIns="29068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u="none" kern="1200" dirty="0" smtClean="0">
              <a:solidFill>
                <a:schemeClr val="tx1"/>
              </a:solidFill>
              <a:latin typeface="Cambria" panose="02040503050406030204" pitchFamily="18" charset="0"/>
            </a:rPr>
            <a:t>Находите </a:t>
          </a:r>
          <a:r>
            <a:rPr lang="ru-RU" sz="1800" u="none" kern="1200" dirty="0">
              <a:solidFill>
                <a:schemeClr val="tx1"/>
              </a:solidFill>
              <a:latin typeface="Cambria" panose="02040503050406030204" pitchFamily="18" charset="0"/>
            </a:rPr>
            <a:t>способ получать ответ от ребенка: мимика, рисунок, смайлик, SMS,  в зависимости от возраста и индивидуальных особенностей вашего ребенка</a:t>
          </a:r>
        </a:p>
      </dsp:txBody>
      <dsp:txXfrm>
        <a:off x="557621" y="2284617"/>
        <a:ext cx="10391548" cy="639310"/>
      </dsp:txXfrm>
    </dsp:sp>
    <dsp:sp modelId="{97A9C565-3916-4492-A899-71E330AF40AA}">
      <dsp:nvSpPr>
        <dsp:cNvPr id="0" name=""/>
        <dsp:cNvSpPr/>
      </dsp:nvSpPr>
      <dsp:spPr>
        <a:xfrm>
          <a:off x="0" y="3692912"/>
          <a:ext cx="1098644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311D7C-BB2E-4FD7-B084-0B926B289BE5}">
      <dsp:nvSpPr>
        <dsp:cNvPr id="0" name=""/>
        <dsp:cNvSpPr/>
      </dsp:nvSpPr>
      <dsp:spPr>
        <a:xfrm>
          <a:off x="523036" y="3338672"/>
          <a:ext cx="10460718" cy="708480"/>
        </a:xfrm>
        <a:prstGeom prst="roundRect">
          <a:avLst/>
        </a:prstGeom>
        <a:noFill/>
        <a:ln w="55000" cap="flat" cmpd="thickThin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0683" tIns="0" rIns="29068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u="none" kern="1200" dirty="0" smtClean="0">
              <a:solidFill>
                <a:schemeClr val="tx1"/>
              </a:solidFill>
              <a:latin typeface="Cambria" panose="02040503050406030204" pitchFamily="18" charset="0"/>
            </a:rPr>
            <a:t>Создавайте </a:t>
          </a:r>
          <a:r>
            <a:rPr lang="ru-RU" sz="1800" u="none" kern="1200" dirty="0">
              <a:solidFill>
                <a:schemeClr val="tx1"/>
              </a:solidFill>
              <a:latin typeface="Cambria" panose="02040503050406030204" pitchFamily="18" charset="0"/>
            </a:rPr>
            <a:t>условия, чтобы ребенок имел способ выражать свои мысли, получать ответы на вопросы, удовлетворять любопытство</a:t>
          </a:r>
        </a:p>
      </dsp:txBody>
      <dsp:txXfrm>
        <a:off x="557621" y="3373257"/>
        <a:ext cx="10391548" cy="639310"/>
      </dsp:txXfrm>
    </dsp:sp>
    <dsp:sp modelId="{F6715910-259A-463A-A646-22778F7D47FB}">
      <dsp:nvSpPr>
        <dsp:cNvPr id="0" name=""/>
        <dsp:cNvSpPr/>
      </dsp:nvSpPr>
      <dsp:spPr>
        <a:xfrm>
          <a:off x="0" y="4781551"/>
          <a:ext cx="1098644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457FED-871C-462D-9C68-A8419DCC9F1B}">
      <dsp:nvSpPr>
        <dsp:cNvPr id="0" name=""/>
        <dsp:cNvSpPr/>
      </dsp:nvSpPr>
      <dsp:spPr>
        <a:xfrm>
          <a:off x="549322" y="4427311"/>
          <a:ext cx="7690513" cy="708480"/>
        </a:xfrm>
        <a:prstGeom prst="roundRect">
          <a:avLst/>
        </a:prstGeom>
        <a:noFill/>
        <a:ln w="55000" cap="flat" cmpd="thickThin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0683" tIns="0" rIns="29068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u="none" kern="1200" dirty="0" smtClean="0">
              <a:solidFill>
                <a:schemeClr val="tx1"/>
              </a:solidFill>
              <a:latin typeface="Cambria" panose="02040503050406030204" pitchFamily="18" charset="0"/>
            </a:rPr>
            <a:t>Организуйте досуг</a:t>
          </a:r>
          <a:r>
            <a:rPr lang="ru-RU" sz="1800" u="none" kern="1200" dirty="0" smtClean="0">
              <a:solidFill>
                <a:schemeClr val="tx1"/>
              </a:solidFill>
              <a:latin typeface="Cambria" panose="02040503050406030204" pitchFamily="18" charset="0"/>
            </a:rPr>
            <a:t>, чтобы он мог общаться с окружающими и </a:t>
          </a:r>
          <a:r>
            <a:rPr lang="ru-RU" sz="1800" u="none" kern="1200" dirty="0" smtClean="0">
              <a:solidFill>
                <a:schemeClr val="tx1"/>
              </a:solidFill>
              <a:latin typeface="Cambria" panose="02040503050406030204" pitchFamily="18" charset="0"/>
            </a:rPr>
            <a:t>развлекаться и отдыхать</a:t>
          </a:r>
          <a:endParaRPr lang="ru-RU" sz="1800" u="none" kern="1200" dirty="0">
            <a:solidFill>
              <a:schemeClr val="tx1"/>
            </a:solidFill>
            <a:latin typeface="Cambria" panose="02040503050406030204" pitchFamily="18" charset="0"/>
          </a:endParaRPr>
        </a:p>
      </dsp:txBody>
      <dsp:txXfrm>
        <a:off x="583907" y="4461896"/>
        <a:ext cx="7621343" cy="639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14057B6-3844-43E3-AA9F-2DA784894230}" type="datetimeFigureOut">
              <a:rPr lang="x-none" smtClean="0"/>
              <a:t>30.09.2022</a:t>
            </a:fld>
            <a:endParaRPr lang="x-none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x-none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07D8706-3E0B-4A83-84B2-B39FC948DF33}" type="slidenum">
              <a:rPr lang="x-none" smtClean="0"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4057B6-3844-43E3-AA9F-2DA784894230}" type="datetimeFigureOut">
              <a:rPr lang="x-none" smtClean="0"/>
              <a:t>30.09.2022</a:t>
            </a:fld>
            <a:endParaRPr lang="x-non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x-non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7D8706-3E0B-4A83-84B2-B39FC948DF33}" type="slidenum">
              <a:rPr lang="x-none" smtClean="0"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4057B6-3844-43E3-AA9F-2DA784894230}" type="datetimeFigureOut">
              <a:rPr lang="x-none" smtClean="0"/>
              <a:t>30.09.2022</a:t>
            </a:fld>
            <a:endParaRPr lang="x-non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x-non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7D8706-3E0B-4A83-84B2-B39FC948DF33}" type="slidenum">
              <a:rPr lang="x-none" smtClean="0"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4057B6-3844-43E3-AA9F-2DA784894230}" type="datetimeFigureOut">
              <a:rPr lang="x-none" smtClean="0"/>
              <a:t>30.09.2022</a:t>
            </a:fld>
            <a:endParaRPr lang="x-non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x-non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7D8706-3E0B-4A83-84B2-B39FC948DF33}" type="slidenum">
              <a:rPr lang="x-none" smtClean="0"/>
              <a:t>‹#›</a:t>
            </a:fld>
            <a:endParaRPr lang="x-none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4057B6-3844-43E3-AA9F-2DA784894230}" type="datetimeFigureOut">
              <a:rPr lang="x-none" smtClean="0"/>
              <a:t>30.09.2022</a:t>
            </a:fld>
            <a:endParaRPr lang="x-non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x-non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7D8706-3E0B-4A83-84B2-B39FC948DF33}" type="slidenum">
              <a:rPr lang="x-none" smtClean="0"/>
              <a:t>‹#›</a:t>
            </a:fld>
            <a:endParaRPr lang="x-none"/>
          </a:p>
        </p:txBody>
      </p:sp>
      <p:sp>
        <p:nvSpPr>
          <p:cNvPr id="7" name="Нашивка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4057B6-3844-43E3-AA9F-2DA784894230}" type="datetimeFigureOut">
              <a:rPr lang="x-none" smtClean="0"/>
              <a:t>30.09.2022</a:t>
            </a:fld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7D8706-3E0B-4A83-84B2-B39FC948DF33}" type="slidenum">
              <a:rPr lang="x-none" smtClean="0"/>
              <a:t>‹#›</a:t>
            </a:fld>
            <a:endParaRPr lang="x-none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4057B6-3844-43E3-AA9F-2DA784894230}" type="datetimeFigureOut">
              <a:rPr lang="x-none" smtClean="0"/>
              <a:t>30.09.2022</a:t>
            </a:fld>
            <a:endParaRPr lang="x-none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x-none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7D8706-3E0B-4A83-84B2-B39FC948DF33}" type="slidenum">
              <a:rPr lang="x-none" smtClean="0"/>
              <a:t>‹#›</a:t>
            </a:fld>
            <a:endParaRPr lang="x-non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4057B6-3844-43E3-AA9F-2DA784894230}" type="datetimeFigureOut">
              <a:rPr lang="x-none" smtClean="0"/>
              <a:t>30.09.2022</a:t>
            </a:fld>
            <a:endParaRPr lang="x-none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x-none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7D8706-3E0B-4A83-84B2-B39FC948DF33}" type="slidenum">
              <a:rPr lang="x-none" smtClean="0"/>
              <a:t>‹#›</a:t>
            </a:fld>
            <a:endParaRPr lang="x-none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4057B6-3844-43E3-AA9F-2DA784894230}" type="datetimeFigureOut">
              <a:rPr lang="x-none" smtClean="0"/>
              <a:t>30.09.2022</a:t>
            </a:fld>
            <a:endParaRPr lang="x-none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x-none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7D8706-3E0B-4A83-84B2-B39FC948DF33}" type="slidenum">
              <a:rPr lang="x-none" smtClean="0"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>
            <a:extLst/>
          </a:lstStyle>
          <a:p>
            <a:fld id="{114057B6-3844-43E3-AA9F-2DA784894230}" type="datetimeFigureOut">
              <a:rPr lang="x-none" smtClean="0"/>
              <a:t>30.09.2022</a:t>
            </a:fld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7D8706-3E0B-4A83-84B2-B39FC948DF33}" type="slidenum">
              <a:rPr lang="x-none" smtClean="0"/>
              <a:t>‹#›</a:t>
            </a:fld>
            <a:endParaRPr lang="x-non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14057B6-3844-43E3-AA9F-2DA784894230}" type="datetimeFigureOut">
              <a:rPr lang="x-none" smtClean="0"/>
              <a:t>30.09.2022</a:t>
            </a:fld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07D8706-3E0B-4A83-84B2-B39FC948DF33}" type="slidenum">
              <a:rPr lang="x-none" smtClean="0"/>
              <a:t>‹#›</a:t>
            </a:fld>
            <a:endParaRPr lang="x-none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14057B6-3844-43E3-AA9F-2DA784894230}" type="datetimeFigureOut">
              <a:rPr lang="x-none" smtClean="0"/>
              <a:t>30.09.2022</a:t>
            </a:fld>
            <a:endParaRPr lang="x-none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x-none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07D8706-3E0B-4A83-84B2-B39FC948DF33}" type="slidenum">
              <a:rPr lang="x-none" smtClean="0"/>
              <a:t>‹#›</a:t>
            </a:fld>
            <a:endParaRPr 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DF09E88-762B-5FC4-37FD-CC9A2734B8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3069771"/>
            <a:ext cx="10363200" cy="512592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Родительское собрание</a:t>
            </a:r>
            <a:endParaRPr lang="x-none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2458F943-054E-E2CF-24F8-B234276A6BB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Мысль в подарок: «Мы живём как можем, а дети – инвалиды живут, как мы поможем»</a:t>
            </a:r>
            <a:endParaRPr lang="x-none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2" descr="https://ds04.infourok.ru/uploads/ex/0641/00086ab0-5a3299d9/2/img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115" y="358104"/>
            <a:ext cx="3739242" cy="2507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27881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09600" y="1481330"/>
            <a:ext cx="10972800" cy="935300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>
                <a:latin typeface="Cambria" panose="02040503050406030204" pitchFamily="18" charset="0"/>
                <a:ea typeface="Cambria" panose="02040503050406030204" pitchFamily="18" charset="0"/>
              </a:rPr>
              <a:t>Половое созревание </a:t>
            </a:r>
            <a:r>
              <a:rPr lang="ru-RU" sz="1800" dirty="0">
                <a:latin typeface="Cambria" panose="02040503050406030204" pitchFamily="18" charset="0"/>
                <a:ea typeface="Cambria" panose="02040503050406030204" pitchFamily="18" charset="0"/>
              </a:rPr>
              <a:t>- это закономерный этап изменений в организме у детей. В этот период под влиянием гормонов происходит развитие первичных и вторичных половых признаков, так же изменениям подвержено </a:t>
            </a:r>
            <a:r>
              <a:rPr lang="ru-RU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психо</a:t>
            </a:r>
            <a:r>
              <a:rPr lang="ru-RU" sz="1800" b="1" dirty="0">
                <a:latin typeface="Cambria" panose="02040503050406030204" pitchFamily="18" charset="0"/>
                <a:ea typeface="Cambria" panose="02040503050406030204" pitchFamily="18" charset="0"/>
              </a:rPr>
              <a:t>-эмоциональное состояние ребенка</a:t>
            </a:r>
            <a:r>
              <a:rPr lang="ru-RU" sz="18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Каковы признаки полового созревания?</a:t>
            </a:r>
            <a:endParaRPr lang="ru-RU" b="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801365494"/>
              </p:ext>
            </p:extLst>
          </p:nvPr>
        </p:nvGraphicFramePr>
        <p:xfrm>
          <a:off x="734786" y="2449286"/>
          <a:ext cx="10605407" cy="41882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031132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09600" y="1481329"/>
            <a:ext cx="10972800" cy="4935800"/>
          </a:xfrm>
        </p:spPr>
        <p:txBody>
          <a:bodyPr>
            <a:normAutofit/>
          </a:bodyPr>
          <a:lstStyle/>
          <a:p>
            <a:pPr marL="109728" indent="0" algn="r">
              <a:buNone/>
            </a:pPr>
            <a:r>
              <a:rPr lang="ru-RU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«Дети-инвалиды</a:t>
            </a:r>
            <a:r>
              <a:rPr lang="ru-RU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повзрослев, признаются, что не чувствовали себя людьми с ограниченными возможностями до тех пор, как на это им не указало </a:t>
            </a:r>
            <a:r>
              <a:rPr lang="ru-RU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общество».</a:t>
            </a:r>
          </a:p>
          <a:p>
            <a:pPr marL="109728" indent="0" algn="r">
              <a:buNone/>
            </a:pP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В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обычной жизни дети с особенностями здоровья меньше всего хотят выделяться и быть героями мелодрам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109728" indent="0" algn="r">
              <a:buNone/>
            </a:pP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У детей – инвалидов хорошо развито чувство юмора.</a:t>
            </a:r>
          </a:p>
          <a:p>
            <a:pPr marL="109728" indent="0" algn="r">
              <a:buNone/>
            </a:pP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Помнить о личных 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границах.</a:t>
            </a:r>
          </a:p>
          <a:p>
            <a:pPr marL="109728" indent="0" algn="r">
              <a:buNone/>
            </a:pP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Предлагать помощь, когда она действительно нужна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109728" indent="0" algn="ctr">
              <a:buNone/>
            </a:pPr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  <a:t>В общем-то, рецепт общения с особенным ребенком довольно прост: ведите себя с ним так, как вели бы с любым другим ребенком</a:t>
            </a:r>
            <a:r>
              <a:rPr lang="ru-RU" dirty="0"/>
              <a:t>.</a:t>
            </a:r>
            <a:endParaRPr lang="ru-RU" i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Как общаться с особенным ребенком:</a:t>
            </a:r>
            <a:endParaRPr lang="ru-RU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913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ru-RU" b="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b="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Аутизм – крайняя форма нарушения контактов, уход от реальности в мир собственных переживаний» (</a:t>
            </a:r>
            <a:r>
              <a:rPr lang="ru-RU" b="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Э.Бейлер</a:t>
            </a:r>
            <a:r>
              <a:rPr lang="ru-RU" b="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ru-RU" b="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57" y="1848642"/>
            <a:ext cx="3367466" cy="25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ttps://img-fotki.yandex.ru/get/9091/9181807.61/0_db913_9eed8d32_XXX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472" y="2027501"/>
            <a:ext cx="3951514" cy="323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www.autism.ru/img/works/galkin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108" y="3584121"/>
            <a:ext cx="4159957" cy="3059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47956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4205060"/>
              </p:ext>
            </p:extLst>
          </p:nvPr>
        </p:nvGraphicFramePr>
        <p:xfrm>
          <a:off x="609600" y="1673225"/>
          <a:ext cx="10972800" cy="4333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301070"/>
          </a:xfrm>
        </p:spPr>
        <p:txBody>
          <a:bodyPr>
            <a:normAutofit/>
          </a:bodyPr>
          <a:lstStyle/>
          <a:p>
            <a:pPr algn="ctr"/>
            <a:r>
              <a:rPr lang="ru-RU" sz="1600" b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Аутисты</a:t>
            </a:r>
            <a:r>
              <a:rPr lang="ru-RU" sz="16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 способны общаться (недостаток коммуникаций), взаимодействовать в группе (нарушение социального взаимодействия), имеют ограниченные интересы и склонность к монотонному повторению действий (нарушение воображения и социального поведения</a:t>
            </a:r>
            <a:r>
              <a:rPr lang="ru-RU" sz="16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 Как правильно выстроить работу с ребенком – </a:t>
            </a:r>
            <a:r>
              <a:rPr lang="ru-RU" sz="1600" b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аутистом</a:t>
            </a:r>
            <a:r>
              <a:rPr lang="ru-RU" sz="16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3655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«Тактильный мешочек» помогает ребенку осознавать свое тело;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Плоскостное моделирование;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Складывание мозаики и конструирование;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Используйте «невербальные» (неречевые) игры: лото, головоломки, паззлы;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Наполняйте игры-манипуляции с предметами 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аутиста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определённым смыслом (строим поезд, устроим салют и т.д.);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-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аутист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нуждается в том, чтоб взрослый «следовал» за ним;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Осторожно подключать речевое сопровождение в действия и манипуляции ребенка с предметами;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Снабдить ребенка набором поведенческих штампов для использования их в разных игровых ситуациях;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Играйте в «настроения», учите ребенка распознавать эмоции – основа интеллектуального развития.</a:t>
            </a:r>
          </a:p>
          <a:p>
            <a:pPr marL="109728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по общению с аутичным ребенком: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2299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7410407"/>
              </p:ext>
            </p:extLst>
          </p:nvPr>
        </p:nvGraphicFramePr>
        <p:xfrm>
          <a:off x="609600" y="1481137"/>
          <a:ext cx="10972800" cy="51074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делать, если ребенок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аутист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оказался в детском коллективе?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497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3598631"/>
              </p:ext>
            </p:extLst>
          </p:nvPr>
        </p:nvGraphicFramePr>
        <p:xfrm>
          <a:off x="609600" y="1481138"/>
          <a:ext cx="10972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учить ребенка –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аутиста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5334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7909410"/>
              </p:ext>
            </p:extLst>
          </p:nvPr>
        </p:nvGraphicFramePr>
        <p:xfrm>
          <a:off x="609600" y="1481138"/>
          <a:ext cx="10972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методики работы с детьми с РАС: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9100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41313" y="365125"/>
            <a:ext cx="11850687" cy="549275"/>
          </a:xfrm>
          <a:noFill/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ambria" panose="02040503050406030204" pitchFamily="18" charset="0"/>
              </a:rPr>
              <a:t>Что могут сделать родители, чтобы помочь ребенку </a:t>
            </a:r>
            <a:r>
              <a:rPr lang="ru-RU" dirty="0" smtClean="0">
                <a:solidFill>
                  <a:schemeClr val="tx1"/>
                </a:solidFill>
                <a:latin typeface="Cambria" panose="02040503050406030204" pitchFamily="18" charset="0"/>
              </a:rPr>
              <a:t>адаптироваться в социальной среде?</a:t>
            </a:r>
            <a:endParaRPr lang="ru-RU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267961339"/>
              </p:ext>
            </p:extLst>
          </p:nvPr>
        </p:nvGraphicFramePr>
        <p:xfrm>
          <a:off x="559559" y="1173708"/>
          <a:ext cx="10986448" cy="5459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48764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665514"/>
            <a:ext cx="9144000" cy="1877786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Cambria" panose="02040503050406030204" pitchFamily="18" charset="0"/>
              </a:rPr>
              <a:t>Повестка: обсудить вопросы адаптации учащихся к условиям школьной жизни; аутичный ребенок в школе (советы и рекомендации по организации работы)</a:t>
            </a:r>
            <a:endParaRPr lang="ru-RU" sz="32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944202"/>
            <a:ext cx="9144000" cy="996287"/>
          </a:xfr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ru-RU" i="1" dirty="0">
                <a:latin typeface="Cambria" panose="02040503050406030204" pitchFamily="18" charset="0"/>
              </a:rPr>
              <a:t>«Суть взаимодействия педагога и семьи заключается в том, что обе стороны должны быть заинтересованы в изучении ребёнка, раскрытии и развитии в нём лучших качеств и свойств».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33015" y="395786"/>
            <a:ext cx="9266830" cy="1080296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Гармонично организованная работа педагогов образовательных учреждений с семьями, имеющими детей с ОВЗ — гарантия успеха образовательного и воспитательного процесса, адаптации и социализации детей в обществе.</a:t>
            </a:r>
            <a:endParaRPr lang="ru-RU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310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Мотивация: Притча «Кувшин»</a:t>
            </a:r>
            <a:endParaRPr lang="ru-RU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38" y="1567543"/>
            <a:ext cx="5542569" cy="5135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213021" y="2163535"/>
            <a:ext cx="525779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«…На 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твоей стороне дорожки я посеяла семена цветов, потому что знала о твоём недостатке. Так что ты поливаешь их каждый день, когда мы идём домой. Два года я могла любоваться этими чудесными цветами и украшать ими свой дом. Если бы ты не был таким, какой ты есть, то этой красоты не было 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бы».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1537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838199" y="1825625"/>
          <a:ext cx="10871579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386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</a:rPr>
              <a:t>Семьи, воспитывающие ребенка с </a:t>
            </a:r>
            <a:r>
              <a:rPr lang="ru-RU" dirty="0" smtClean="0">
                <a:solidFill>
                  <a:schemeClr val="tx1"/>
                </a:solidFill>
                <a:latin typeface="Cambria" panose="02040503050406030204" pitchFamily="18" charset="0"/>
              </a:rPr>
              <a:t>ООП:</a:t>
            </a:r>
            <a:endParaRPr lang="ru-RU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292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273050"/>
            <a:ext cx="10972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Какова может быть степень умственной отсталости?</a:t>
            </a:r>
            <a:endParaRPr lang="ru-RU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quarter" idx="4294967295"/>
          </p:nvPr>
        </p:nvSpPr>
        <p:spPr>
          <a:xfrm>
            <a:off x="6802438" y="1444625"/>
            <a:ext cx="5076598" cy="4768396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i="1" dirty="0">
                <a:latin typeface="Cambria" panose="02040503050406030204" pitchFamily="18" charset="0"/>
                <a:ea typeface="Cambria" panose="02040503050406030204" pitchFamily="18" charset="0"/>
              </a:rPr>
              <a:t>Обычно дети с синдромом Дауна ничем не отличаются по своему поведению от здоровых сверстников. Им нравится играть, ходить в школу и участвовать в различных делах. Как правило, они бывают более веселыми и непосредственными, чем другие дети. Но их нужно воспитывать в строгости, так как они могут быть также упрямыми и непослушными. </a:t>
            </a:r>
            <a:br>
              <a:rPr lang="ru-RU" i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i="1" dirty="0">
                <a:latin typeface="Cambria" panose="02040503050406030204" pitchFamily="18" charset="0"/>
                <a:ea typeface="Cambria" panose="02040503050406030204" pitchFamily="18" charset="0"/>
              </a:rPr>
              <a:t>В основном, они очень быстро уживаются в коллективе и достигают социализации. Есть исследования, показывающие, что социальное развитие ребенка с синдромом Дауна часто на несколько лет опережает его интеллектуальное развитие. Поэтому такие дети хорошо находят контакт в семье и легко общаются с другими людьми.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07" y="1492250"/>
            <a:ext cx="5698671" cy="4720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8118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1271602"/>
              </p:ext>
            </p:extLst>
          </p:nvPr>
        </p:nvGraphicFramePr>
        <p:xfrm>
          <a:off x="609600" y="1481138"/>
          <a:ext cx="10972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Как вести </a:t>
            </a:r>
            <a:r>
              <a:rPr lang="ru-RU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себя с ребенком - инвалидом </a:t>
            </a:r>
            <a:r>
              <a:rPr lang="ru-RU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 обществе?</a:t>
            </a:r>
            <a:endParaRPr lang="ru-RU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297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00548" y="1433015"/>
            <a:ext cx="5813948" cy="4940489"/>
          </a:xfrm>
        </p:spPr>
        <p:txBody>
          <a:bodyPr>
            <a:normAutofit fontScale="85000" lnSpcReduction="20000"/>
          </a:bodyPr>
          <a:lstStyle/>
          <a:p>
            <a:pPr algn="ctr">
              <a:buFont typeface="Wingdings" panose="05000000000000000000" pitchFamily="2" charset="2"/>
              <a:buChar char="Ø"/>
            </a:pPr>
            <a:r>
              <a:rPr lang="ru-RU" b="1" dirty="0">
                <a:latin typeface="Cambria" panose="02040503050406030204" pitchFamily="18" charset="0"/>
              </a:rPr>
              <a:t>Упражнение: «Исторические подходы в воспитании детей в семье»: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  <a:latin typeface="Cambria" panose="02040503050406030204" pitchFamily="18" charset="0"/>
              </a:rPr>
              <a:t>1910 </a:t>
            </a:r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</a:rPr>
              <a:t>г. «Лупите их!»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</a:rPr>
              <a:t>1920 г. – «Ограничивайте их во всем!»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</a:rPr>
              <a:t>1930 г. «Не обращайте на них внимания!»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</a:rPr>
              <a:t>1940 г. «Убеждайте их!»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</a:rPr>
              <a:t>1950 г. «Любите их!»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</a:rPr>
              <a:t>1960 г. «Лупите их, но с любовью!»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</a:rPr>
              <a:t>1970 г. «Бог с ними!»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</a:rPr>
              <a:t>1980 г. «Попытайтесь их понять!»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ru-RU" b="1" i="1" dirty="0">
                <a:solidFill>
                  <a:schemeClr val="tx1"/>
                </a:solidFill>
              </a:rPr>
              <a:t>Сформулируйте свой призыв к родителям этого тысячелетия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64525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ambria" panose="02040503050406030204" pitchFamily="18" charset="0"/>
              </a:rPr>
              <a:t>Наказывать или поощрять детей?</a:t>
            </a:r>
            <a:endParaRPr lang="ru-RU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pic>
        <p:nvPicPr>
          <p:cNvPr id="2050" name="Picture 2" descr="https://strategy24.ru/images/news/201907/cc895e5b0ffb72ce84c0ffc9ca90bc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59" y="1678675"/>
            <a:ext cx="5745708" cy="4421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8389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5695165"/>
              </p:ext>
            </p:extLst>
          </p:nvPr>
        </p:nvGraphicFramePr>
        <p:xfrm>
          <a:off x="504967" y="941696"/>
          <a:ext cx="10650396" cy="5704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559558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</a:rPr>
              <a:t>Требования к режиму дня:</a:t>
            </a:r>
          </a:p>
        </p:txBody>
      </p:sp>
    </p:spTree>
    <p:extLst>
      <p:ext uri="{BB962C8B-B14F-4D97-AF65-F5344CB8AC3E}">
        <p14:creationId xmlns:p14="http://schemas.microsoft.com/office/powerpoint/2010/main" val="3064553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Соблюдайте все режимные процессы, особенно важен режим дня для аутичных детей, которые чувствуют себя комфортно в строго установленном порядке;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Будьте последовательны в своих действиях и словах, ребенок не будет долго ждать, когда вы исполните ваше обещание;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нельзя разрешать ребенку то, что вчера было запрещено.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Самостоятельность формируется только на базе полученных знаний, умений и навыков, сначала – научите, покажите, а потом формируйте самостоятельность;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Мотивируйте ребенка, стать самостоятельным без особого желания нельзя;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самостоятельности должно проходить под контролем наставника (учителя, родителей и т. п.), но без лишней опеки, без сковывания инициативы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Самостоятельное преодоление препятствий станет источником активных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действий;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ребенке умение овладевать своими желаниями, приучать его сдерживаться, побеждать в себе чувства боли, обиды,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страха;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Нужно помнить,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формирование волевых качеств влияет личный пример воспитателя  и родителей.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«Я хочу, чтобы мой особенный ребенок стал самостоятельным….»:</a:t>
            </a:r>
            <a:endParaRPr lang="ru-RU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6793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223</TotalTime>
  <Words>1346</Words>
  <Application>Microsoft Office PowerPoint</Application>
  <PresentationFormat>Произвольный</PresentationFormat>
  <Paragraphs>102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Открытая</vt:lpstr>
      <vt:lpstr>Родительское собрание</vt:lpstr>
      <vt:lpstr>Повестка: обсудить вопросы адаптации учащихся к условиям школьной жизни; аутичный ребенок в школе (советы и рекомендации по организации работы)</vt:lpstr>
      <vt:lpstr>Мотивация: Притча «Кувшин»</vt:lpstr>
      <vt:lpstr>Семьи, воспитывающие ребенка с ООП:</vt:lpstr>
      <vt:lpstr>Какова может быть степень умственной отсталости?</vt:lpstr>
      <vt:lpstr>Как вести себя с ребенком - инвалидом в обществе?</vt:lpstr>
      <vt:lpstr>Наказывать или поощрять детей?</vt:lpstr>
      <vt:lpstr>Требования к режиму дня:</vt:lpstr>
      <vt:lpstr>«Я хочу, чтобы мой особенный ребенок стал самостоятельным….»:</vt:lpstr>
      <vt:lpstr>Каковы признаки полового созревания?</vt:lpstr>
      <vt:lpstr>Как общаться с особенным ребенком:</vt:lpstr>
      <vt:lpstr> Аутизм – крайняя форма нарушения контактов, уход от реальности в мир собственных переживаний» (Э.Бейлер)</vt:lpstr>
      <vt:lpstr>Аутисты не способны общаться (недостаток коммуникаций), взаимодействовать в группе (нарушение социального взаимодействия), имеют ограниченные интересы и склонность к монотонному повторению действий (нарушение воображения и социального поведения). Как правильно выстроить работу с ребенком – аутистом?</vt:lpstr>
      <vt:lpstr>Рекомендации по общению с аутичным ребенком:</vt:lpstr>
      <vt:lpstr>Что делать, если ребенок аутист оказался в детском коллективе?</vt:lpstr>
      <vt:lpstr>Как учить ребенка – аутиста?</vt:lpstr>
      <vt:lpstr>Современные методики работы с детьми с РАС:</vt:lpstr>
      <vt:lpstr>Что могут сделать родители, чтобы помочь ребенку адаптироваться в социальной среде?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Родительское собрание</dc:title>
  <dc:creator>Елена Кухтеева</dc:creator>
  <cp:lastModifiedBy>EduQwest</cp:lastModifiedBy>
  <cp:revision>21</cp:revision>
  <dcterms:created xsi:type="dcterms:W3CDTF">2022-09-28T01:38:10Z</dcterms:created>
  <dcterms:modified xsi:type="dcterms:W3CDTF">2022-09-30T04:44:12Z</dcterms:modified>
</cp:coreProperties>
</file>