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2" r:id="rId7"/>
    <p:sldId id="264" r:id="rId8"/>
    <p:sldId id="260" r:id="rId9"/>
    <p:sldId id="265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AD552-0DA1-49EC-BF4B-0872AD0539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C71BF-F224-4FC2-A7FC-31B17DCD5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3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71BF-F224-4FC2-A7FC-31B17DCD51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8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C71BF-F224-4FC2-A7FC-31B17DCD51E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505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4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3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15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2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44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6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7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1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0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2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4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59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2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8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5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3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426840-7A96-4F03-89F8-675E4140E671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D54B97-54A6-4E45-89CC-D25A6CE42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80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4397" t="36277" r="21532" b="33832"/>
          <a:stretch/>
        </p:blipFill>
        <p:spPr>
          <a:xfrm>
            <a:off x="3835008" y="259033"/>
            <a:ext cx="4496627" cy="2947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38710" y="3487809"/>
            <a:ext cx="10393250" cy="34778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«Рудненская специальная школа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 особыми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потребностями»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акимата Костанайской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84" y="202888"/>
            <a:ext cx="4717843" cy="471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8" y="3150106"/>
            <a:ext cx="2295132" cy="3060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62" y="3244868"/>
            <a:ext cx="2216493" cy="2955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7" y="416808"/>
            <a:ext cx="3297878" cy="2473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28289" y="5025114"/>
            <a:ext cx="601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Семейный развлекательный комплекс</a:t>
            </a:r>
          </a:p>
          <a:p>
            <a:pPr algn="ctr"/>
            <a:r>
              <a:rPr lang="ru-RU" sz="2800" b="1" dirty="0" smtClean="0">
                <a:ln w="0"/>
              </a:rPr>
              <a:t> «Балдеж парк»</a:t>
            </a:r>
            <a:endParaRPr lang="en-US" sz="2800" b="1" dirty="0" smtClean="0">
              <a:ln w="0"/>
            </a:endParaRPr>
          </a:p>
          <a:p>
            <a:pPr algn="ctr"/>
            <a:endParaRPr lang="ru-RU" sz="24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9979" b="4761"/>
          <a:stretch/>
        </p:blipFill>
        <p:spPr>
          <a:xfrm>
            <a:off x="8870756" y="287055"/>
            <a:ext cx="3078050" cy="2679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45" y="6286500"/>
            <a:ext cx="6667500" cy="571500"/>
          </a:xfrm>
          <a:prstGeom prst="rect">
            <a:avLst/>
          </a:prstGeom>
        </p:spPr>
      </p:pic>
      <p:sp>
        <p:nvSpPr>
          <p:cNvPr id="13" name="Вертикальный свиток 12"/>
          <p:cNvSpPr/>
          <p:nvPr/>
        </p:nvSpPr>
        <p:spPr>
          <a:xfrm flipH="1">
            <a:off x="132838" y="5207089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 flipH="1">
            <a:off x="3378750" y="3641879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 flipH="1">
            <a:off x="8238564" y="2912270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>
          <a:xfrm>
            <a:off x="7035933" y="2846896"/>
            <a:ext cx="4127764" cy="355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6" y="490733"/>
            <a:ext cx="5864768" cy="4398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4" b="16354"/>
          <a:stretch/>
        </p:blipFill>
        <p:spPr>
          <a:xfrm>
            <a:off x="7067464" y="490733"/>
            <a:ext cx="4096233" cy="197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0328" y="4889309"/>
            <a:ext cx="6815264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фестиваль </a:t>
            </a:r>
          </a:p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«Солнце светит всем»</a:t>
            </a:r>
          </a:p>
          <a:p>
            <a:pPr algn="ctr"/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Гостинично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-развлекательный комплекс </a:t>
            </a:r>
          </a:p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фазан»</a:t>
            </a:r>
            <a:endParaRPr lang="ru-RU" sz="32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0"/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87067" y="3143250"/>
            <a:ext cx="6667500" cy="571500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>
          <a:xfrm flipH="1">
            <a:off x="374206" y="218940"/>
            <a:ext cx="1454594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3072" y="471151"/>
            <a:ext cx="4278399" cy="4278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4486" y="471151"/>
            <a:ext cx="4230524" cy="4230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701" y="4749550"/>
            <a:ext cx="1051700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</a:rPr>
              <a:t>Благотворительная акция </a:t>
            </a:r>
          </a:p>
          <a:p>
            <a:pPr algn="ctr"/>
            <a:r>
              <a:rPr lang="ru-RU" sz="2400" b="1" dirty="0" smtClean="0">
                <a:ln w="0"/>
              </a:rPr>
              <a:t>для учащихся надомного обучения </a:t>
            </a:r>
          </a:p>
          <a:p>
            <a:pPr algn="ctr"/>
            <a:r>
              <a:rPr lang="ru-RU" sz="2400" b="1" dirty="0" smtClean="0">
                <a:ln w="0"/>
              </a:rPr>
              <a:t>Подари хорошее настроение»</a:t>
            </a:r>
          </a:p>
          <a:p>
            <a:pPr algn="ctr"/>
            <a:r>
              <a:rPr lang="ru-RU" sz="2400" b="1" dirty="0" smtClean="0">
                <a:ln w="0"/>
              </a:rPr>
              <a:t>Оказана спонсорская помощь на сумму 130 000 </a:t>
            </a:r>
            <a:r>
              <a:rPr lang="ru-RU" sz="2400" b="1" dirty="0" err="1" smtClean="0">
                <a:ln w="0"/>
              </a:rPr>
              <a:t>тг</a:t>
            </a:r>
            <a:endParaRPr lang="ru-RU" sz="2400" b="1" dirty="0" smtClean="0">
              <a:ln w="0"/>
            </a:endParaRPr>
          </a:p>
          <a:p>
            <a:pPr algn="ctr"/>
            <a:r>
              <a:rPr lang="ru-RU" sz="2400" b="1" dirty="0" smtClean="0">
                <a:ln w="0"/>
              </a:rPr>
              <a:t>(Евразия Стар, ИП «Леденцовый рай», частные лица)</a:t>
            </a:r>
          </a:p>
          <a:p>
            <a:pPr algn="ctr"/>
            <a:r>
              <a:rPr lang="en-US" sz="3600" dirty="0" smtClean="0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US" sz="3600" dirty="0" err="1" smtClean="0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ruddkorr</a:t>
            </a:r>
            <a:endParaRPr lang="ru-RU" sz="3600" dirty="0">
              <a:ln w="0"/>
              <a:latin typeface="Monotype Corsiva" panose="03010101010201010101" pitchFamily="66" charset="0"/>
              <a:cs typeface="Andalus" panose="02020603050405020304" pitchFamily="18" charset="-7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8381" y="3143250"/>
            <a:ext cx="6667500" cy="57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14795" y="3143250"/>
            <a:ext cx="6667500" cy="571500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 flipH="1">
            <a:off x="5145383" y="2356833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995" y="4604896"/>
            <a:ext cx="473238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</a:rPr>
              <a:t>Посещение кинотеатра </a:t>
            </a:r>
          </a:p>
          <a:p>
            <a:pPr algn="ctr"/>
            <a:r>
              <a:rPr lang="ru-RU" sz="2800" b="1" dirty="0" smtClean="0">
                <a:ln w="0"/>
              </a:rPr>
              <a:t>«Рудный </a:t>
            </a:r>
            <a:r>
              <a:rPr lang="ru-RU" sz="2800" b="1" dirty="0" err="1" smtClean="0">
                <a:ln w="0"/>
              </a:rPr>
              <a:t>синема</a:t>
            </a:r>
            <a:r>
              <a:rPr lang="ru-RU" sz="2800" b="1" dirty="0" smtClean="0">
                <a:ln w="0"/>
              </a:rPr>
              <a:t>» </a:t>
            </a:r>
            <a:endParaRPr lang="en-US" sz="2800" b="1" dirty="0" smtClean="0">
              <a:ln w="0"/>
            </a:endParaRPr>
          </a:p>
          <a:p>
            <a:pPr algn="ctr"/>
            <a:r>
              <a:rPr lang="en-US" sz="3200" dirty="0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US" sz="3200" dirty="0" err="1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ruddkorr</a:t>
            </a:r>
            <a:endParaRPr lang="ru-RU" sz="3200" dirty="0">
              <a:ln w="0"/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algn="ctr"/>
            <a:endParaRPr lang="ru-RU" sz="2400" b="1" dirty="0" smtClean="0">
              <a:ln w="0"/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66" y="764133"/>
            <a:ext cx="6788593" cy="5064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9" y="978794"/>
            <a:ext cx="4378817" cy="3284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" y="6135028"/>
            <a:ext cx="5960228" cy="57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135028"/>
            <a:ext cx="5479959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5" y="39294"/>
            <a:ext cx="5960228" cy="571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9294"/>
            <a:ext cx="5479959" cy="571500"/>
          </a:xfrm>
          <a:prstGeom prst="rect">
            <a:avLst/>
          </a:prstGeom>
        </p:spPr>
      </p:pic>
      <p:sp>
        <p:nvSpPr>
          <p:cNvPr id="11" name="Вертикальный свиток 10"/>
          <p:cNvSpPr/>
          <p:nvPr/>
        </p:nvSpPr>
        <p:spPr>
          <a:xfrm flipH="1">
            <a:off x="195874" y="693044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ертикальный свиток 11"/>
          <p:cNvSpPr/>
          <p:nvPr/>
        </p:nvSpPr>
        <p:spPr>
          <a:xfrm flipH="1">
            <a:off x="10367765" y="764133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6237" y="4891218"/>
            <a:ext cx="8977137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</a:rPr>
              <a:t>Мастер-класс </a:t>
            </a:r>
          </a:p>
          <a:p>
            <a:pPr algn="ctr"/>
            <a:r>
              <a:rPr lang="ru-RU" sz="2400" b="1" dirty="0" smtClean="0">
                <a:ln w="0"/>
              </a:rPr>
              <a:t>(моделирование из воздушных шаров)</a:t>
            </a:r>
          </a:p>
          <a:p>
            <a:pPr algn="ctr"/>
            <a:r>
              <a:rPr lang="ru-RU" sz="2400" b="1" dirty="0" smtClean="0">
                <a:ln w="0"/>
              </a:rPr>
              <a:t>«Ладошки к солнышку»</a:t>
            </a:r>
          </a:p>
          <a:p>
            <a:pPr algn="ctr"/>
            <a:r>
              <a:rPr lang="ru-RU" sz="2400" b="1" dirty="0">
                <a:ln w="0"/>
              </a:rPr>
              <a:t>Были задействованы 41 </a:t>
            </a:r>
            <a:r>
              <a:rPr lang="ru-RU" sz="2400" b="1" dirty="0" smtClean="0">
                <a:ln w="0"/>
              </a:rPr>
              <a:t>учащийся (62 %), </a:t>
            </a:r>
            <a:r>
              <a:rPr lang="ru-RU" sz="2400" b="1" dirty="0">
                <a:ln w="0"/>
              </a:rPr>
              <a:t>12 родителей</a:t>
            </a:r>
            <a:r>
              <a:rPr lang="ru-RU" sz="2400" b="1" dirty="0" smtClean="0">
                <a:ln w="0"/>
              </a:rPr>
              <a:t>.</a:t>
            </a:r>
          </a:p>
          <a:p>
            <a:pPr algn="ctr"/>
            <a:r>
              <a:rPr lang="en-US" sz="2800" dirty="0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US" sz="2800" dirty="0" err="1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ruddkorr</a:t>
            </a:r>
            <a:endParaRPr lang="ru-RU" sz="2800" dirty="0">
              <a:ln w="0"/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algn="ctr"/>
            <a:r>
              <a:rPr lang="ru-RU" sz="2400" b="1" dirty="0" smtClean="0">
                <a:ln w="0"/>
                <a:solidFill>
                  <a:srgbClr val="FF0000"/>
                </a:solidFill>
              </a:rPr>
              <a:t> </a:t>
            </a:r>
            <a:endParaRPr lang="ru-RU" sz="24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1" y="295255"/>
            <a:ext cx="3592423" cy="4789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63" y="274431"/>
            <a:ext cx="3364820" cy="4486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18358" r="14788" b="28116"/>
          <a:stretch/>
        </p:blipFill>
        <p:spPr>
          <a:xfrm>
            <a:off x="8463492" y="213684"/>
            <a:ext cx="2834845" cy="47591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6580" y="3238500"/>
            <a:ext cx="6667500" cy="57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17590" y="3169544"/>
            <a:ext cx="6667500" cy="571500"/>
          </a:xfrm>
          <a:prstGeom prst="rect">
            <a:avLst/>
          </a:prstGeom>
        </p:spPr>
      </p:pic>
      <p:sp>
        <p:nvSpPr>
          <p:cNvPr id="10" name="Вертикальный свиток 9"/>
          <p:cNvSpPr/>
          <p:nvPr/>
        </p:nvSpPr>
        <p:spPr>
          <a:xfrm flipH="1">
            <a:off x="3565964" y="190500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6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28" y="198487"/>
            <a:ext cx="5228822" cy="3398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16" y="3718881"/>
            <a:ext cx="4037886" cy="2897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1" y="3910158"/>
            <a:ext cx="4400283" cy="2744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910311" y="66083"/>
            <a:ext cx="486537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0"/>
              </a:rPr>
              <a:t>Посещение </a:t>
            </a:r>
            <a:r>
              <a:rPr lang="en-US" sz="2800" b="1" dirty="0" smtClean="0">
                <a:ln w="0"/>
              </a:rPr>
              <a:t>@</a:t>
            </a:r>
            <a:r>
              <a:rPr lang="en-US" sz="2800" b="1" dirty="0" err="1" smtClean="0">
                <a:ln w="0"/>
              </a:rPr>
              <a:t>PROF.studio.chief</a:t>
            </a:r>
            <a:endParaRPr lang="en-US" sz="2800" b="1" dirty="0" smtClean="0">
              <a:ln w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0"/>
              </a:rPr>
              <a:t>Игровая программа от аниматоров </a:t>
            </a:r>
            <a:r>
              <a:rPr lang="en-US" sz="2800" b="1" dirty="0" smtClean="0">
                <a:ln w="0"/>
              </a:rPr>
              <a:t>@</a:t>
            </a:r>
            <a:r>
              <a:rPr lang="en-US" sz="2800" b="1" dirty="0" err="1" smtClean="0">
                <a:ln w="0"/>
              </a:rPr>
              <a:t>babich.kids</a:t>
            </a:r>
            <a:endParaRPr lang="en-US" sz="2800" b="1" dirty="0" smtClean="0">
              <a:ln w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0"/>
              </a:rPr>
              <a:t>Неоновая дискотека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0"/>
              </a:rPr>
              <a:t>Фотосессия от </a:t>
            </a:r>
            <a:r>
              <a:rPr lang="en-US" sz="2800" b="1" dirty="0" smtClean="0">
                <a:ln w="0"/>
              </a:rPr>
              <a:t>@</a:t>
            </a:r>
            <a:r>
              <a:rPr lang="en-US" sz="2800" b="1" dirty="0" err="1" smtClean="0">
                <a:ln w="0"/>
              </a:rPr>
              <a:t>nur_urazymbetov</a:t>
            </a:r>
            <a:endParaRPr lang="en-US" sz="2800" b="1" dirty="0">
              <a:ln w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27418" r="12580" b="28638"/>
          <a:stretch/>
        </p:blipFill>
        <p:spPr>
          <a:xfrm>
            <a:off x="5173900" y="3910158"/>
            <a:ext cx="2141300" cy="2799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 t="4507" r="100" b="-4507"/>
          <a:stretch/>
        </p:blipFill>
        <p:spPr>
          <a:xfrm rot="5400000">
            <a:off x="-1173812" y="1680932"/>
            <a:ext cx="3536389" cy="571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 t="4507" r="100" b="-4507"/>
          <a:stretch/>
        </p:blipFill>
        <p:spPr>
          <a:xfrm rot="5400000">
            <a:off x="4928821" y="1629477"/>
            <a:ext cx="3536389" cy="571500"/>
          </a:xfrm>
          <a:prstGeom prst="rect">
            <a:avLst/>
          </a:prstGeom>
        </p:spPr>
      </p:pic>
      <p:sp>
        <p:nvSpPr>
          <p:cNvPr id="12" name="Вертикальный свиток 11"/>
          <p:cNvSpPr/>
          <p:nvPr/>
        </p:nvSpPr>
        <p:spPr>
          <a:xfrm flipH="1">
            <a:off x="880133" y="126518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64" y="457197"/>
            <a:ext cx="4275786" cy="4275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36808" r="15084" b="32394"/>
          <a:stretch/>
        </p:blipFill>
        <p:spPr>
          <a:xfrm>
            <a:off x="311839" y="1114578"/>
            <a:ext cx="3042501" cy="3061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0" b="29765"/>
          <a:stretch/>
        </p:blipFill>
        <p:spPr>
          <a:xfrm>
            <a:off x="8515102" y="1315647"/>
            <a:ext cx="3086100" cy="2949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354741" y="4958426"/>
            <a:ext cx="805138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ТОО «Село Лесное»</a:t>
            </a:r>
          </a:p>
          <a:p>
            <a:pPr algn="ctr"/>
            <a:r>
              <a:rPr lang="ru-RU" sz="4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Дегустация питьевых йогуртов</a:t>
            </a:r>
            <a:endParaRPr lang="ru-RU" sz="44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n w="0"/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 t="4507" r="100" b="-4507"/>
          <a:stretch/>
        </p:blipFill>
        <p:spPr>
          <a:xfrm rot="10800000">
            <a:off x="140638" y="317634"/>
            <a:ext cx="3536389" cy="571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 t="4507" r="100" b="-4507"/>
          <a:stretch/>
        </p:blipFill>
        <p:spPr>
          <a:xfrm rot="10800000">
            <a:off x="64895" y="4562904"/>
            <a:ext cx="3536389" cy="571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 t="4507" r="100" b="-4507"/>
          <a:stretch/>
        </p:blipFill>
        <p:spPr>
          <a:xfrm rot="10800000">
            <a:off x="8374724" y="369767"/>
            <a:ext cx="3536389" cy="571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1" t="4507" r="100" b="-4507"/>
          <a:stretch/>
        </p:blipFill>
        <p:spPr>
          <a:xfrm rot="10800000">
            <a:off x="8391765" y="4504159"/>
            <a:ext cx="3536389" cy="571500"/>
          </a:xfrm>
          <a:prstGeom prst="rect">
            <a:avLst/>
          </a:prstGeom>
        </p:spPr>
      </p:pic>
      <p:sp>
        <p:nvSpPr>
          <p:cNvPr id="17" name="Вертикальный свиток 16"/>
          <p:cNvSpPr/>
          <p:nvPr/>
        </p:nvSpPr>
        <p:spPr>
          <a:xfrm flipH="1">
            <a:off x="453322" y="5210220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966" y="1479004"/>
            <a:ext cx="3227411" cy="430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06" y="281663"/>
            <a:ext cx="3994123" cy="3994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" y="1412520"/>
            <a:ext cx="3230101" cy="4303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13172" y="4594195"/>
            <a:ext cx="4839786" cy="26161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</a:rPr>
              <a:t>Food </a:t>
            </a:r>
            <a:r>
              <a:rPr lang="ru-RU" sz="3200" b="1" dirty="0" smtClean="0">
                <a:ln w="0"/>
              </a:rPr>
              <a:t>мастер-класс</a:t>
            </a:r>
          </a:p>
          <a:p>
            <a:pPr algn="ctr"/>
            <a:r>
              <a:rPr lang="ru-RU" sz="3200" b="1" dirty="0" smtClean="0">
                <a:ln w="0"/>
              </a:rPr>
              <a:t> от Жанны </a:t>
            </a:r>
            <a:r>
              <a:rPr lang="ru-RU" sz="3200" b="1" dirty="0" err="1" smtClean="0">
                <a:ln w="0"/>
              </a:rPr>
              <a:t>Жусуповой</a:t>
            </a:r>
            <a:endParaRPr lang="ru-RU" sz="3200" b="1" dirty="0" smtClean="0">
              <a:ln w="0"/>
            </a:endParaRPr>
          </a:p>
          <a:p>
            <a:pPr algn="ctr"/>
            <a:r>
              <a:rPr lang="ru-RU" sz="3200" b="1" dirty="0" smtClean="0">
                <a:ln w="0"/>
              </a:rPr>
              <a:t>«</a:t>
            </a:r>
            <a:r>
              <a:rPr lang="ru-RU" sz="3200" b="1" dirty="0" err="1" smtClean="0">
                <a:ln w="0"/>
              </a:rPr>
              <a:t>Трайфл</a:t>
            </a:r>
            <a:r>
              <a:rPr lang="ru-RU" sz="3200" b="1" dirty="0" smtClean="0">
                <a:ln w="0"/>
              </a:rPr>
              <a:t>»</a:t>
            </a:r>
            <a:endParaRPr lang="en-US" sz="3200" b="1" dirty="0" smtClean="0">
              <a:ln w="0"/>
            </a:endParaRPr>
          </a:p>
          <a:p>
            <a:pPr algn="ctr"/>
            <a:r>
              <a:rPr lang="en-US" sz="3600" dirty="0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@</a:t>
            </a:r>
            <a:r>
              <a:rPr lang="en-US" sz="3600" dirty="0" err="1">
                <a:ln w="0"/>
                <a:latin typeface="Andalus" panose="02020603050405020304" pitchFamily="18" charset="-78"/>
                <a:cs typeface="Andalus" panose="02020603050405020304" pitchFamily="18" charset="-78"/>
              </a:rPr>
              <a:t>ruddkorr</a:t>
            </a:r>
            <a:endParaRPr lang="ru-RU" sz="3600" dirty="0">
              <a:ln w="0"/>
              <a:latin typeface="Monotype Corsiva" panose="03010101010201010101" pitchFamily="66" charset="0"/>
              <a:cs typeface="Andalus" panose="02020603050405020304" pitchFamily="18" charset="-78"/>
            </a:endParaRPr>
          </a:p>
          <a:p>
            <a:pPr algn="ctr"/>
            <a:endParaRPr lang="ru-RU" sz="3200" b="1" dirty="0">
              <a:ln w="0"/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9" t="3018"/>
          <a:stretch/>
        </p:blipFill>
        <p:spPr>
          <a:xfrm rot="10800000">
            <a:off x="8219731" y="604252"/>
            <a:ext cx="3877882" cy="554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9" t="3018"/>
          <a:stretch/>
        </p:blipFill>
        <p:spPr>
          <a:xfrm rot="10800000">
            <a:off x="102722" y="6138485"/>
            <a:ext cx="3877882" cy="5542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9" t="3018"/>
          <a:stretch/>
        </p:blipFill>
        <p:spPr>
          <a:xfrm rot="10800000">
            <a:off x="102722" y="604253"/>
            <a:ext cx="3877882" cy="554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9" t="3018"/>
          <a:stretch/>
        </p:blipFill>
        <p:spPr>
          <a:xfrm rot="10800000">
            <a:off x="8085526" y="6102720"/>
            <a:ext cx="3877882" cy="554251"/>
          </a:xfrm>
          <a:prstGeom prst="rect">
            <a:avLst/>
          </a:prstGeom>
        </p:spPr>
      </p:pic>
      <p:sp>
        <p:nvSpPr>
          <p:cNvPr id="15" name="Вертикальный свиток 14"/>
          <p:cNvSpPr/>
          <p:nvPr/>
        </p:nvSpPr>
        <p:spPr>
          <a:xfrm flipH="1">
            <a:off x="4587174" y="2948030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35" y="241009"/>
            <a:ext cx="6722315" cy="5041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2604"/>
          <a:stretch/>
        </p:blipFill>
        <p:spPr>
          <a:xfrm>
            <a:off x="8281115" y="221966"/>
            <a:ext cx="2823936" cy="2565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37" y="3033663"/>
            <a:ext cx="2939845" cy="2204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77218" y="5326944"/>
            <a:ext cx="90046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</a:rPr>
              <a:t>Мастер-класс по работе с </a:t>
            </a:r>
            <a:r>
              <a:rPr lang="ru-RU" sz="2400" b="1" dirty="0" err="1" smtClean="0">
                <a:ln w="0"/>
              </a:rPr>
              <a:t>фоамираном</a:t>
            </a:r>
            <a:r>
              <a:rPr lang="ru-RU" sz="2400" b="1" dirty="0" smtClean="0">
                <a:ln w="0"/>
              </a:rPr>
              <a:t>, </a:t>
            </a:r>
            <a:r>
              <a:rPr lang="ru-RU" sz="2400" b="1" dirty="0" err="1" smtClean="0">
                <a:ln w="0"/>
              </a:rPr>
              <a:t>изолоном</a:t>
            </a:r>
            <a:r>
              <a:rPr lang="ru-RU" sz="2400" b="1" dirty="0">
                <a:ln w="0"/>
              </a:rPr>
              <a:t> </a:t>
            </a:r>
            <a:endParaRPr lang="ru-RU" sz="2400" b="1" dirty="0" smtClean="0">
              <a:ln w="0"/>
            </a:endParaRPr>
          </a:p>
          <a:p>
            <a:pPr algn="ctr"/>
            <a:r>
              <a:rPr lang="ru-RU" sz="2400" b="1" dirty="0" smtClean="0">
                <a:ln w="0"/>
              </a:rPr>
              <a:t>от Лолиты </a:t>
            </a:r>
            <a:r>
              <a:rPr lang="ru-RU" sz="2400" b="1" dirty="0" err="1" smtClean="0">
                <a:ln w="0"/>
              </a:rPr>
              <a:t>Донкаевой</a:t>
            </a:r>
            <a:endParaRPr lang="ru-RU" sz="2400" b="1" dirty="0" smtClean="0">
              <a:ln w="0"/>
            </a:endParaRPr>
          </a:p>
          <a:p>
            <a:pPr algn="ctr"/>
            <a:r>
              <a:rPr lang="ru-RU" sz="2800" b="1" dirty="0" smtClean="0">
                <a:ln w="0"/>
              </a:rPr>
              <a:t>Фотозона «Школьная пора»</a:t>
            </a:r>
            <a:endParaRPr lang="en-US" sz="2800" b="1" dirty="0" smtClean="0">
              <a:ln w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1892" y="3143250"/>
            <a:ext cx="6667500" cy="571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55276" y="3143250"/>
            <a:ext cx="6667500" cy="571500"/>
          </a:xfrm>
          <a:prstGeom prst="rect">
            <a:avLst/>
          </a:prstGeom>
        </p:spPr>
      </p:pic>
      <p:sp>
        <p:nvSpPr>
          <p:cNvPr id="11" name="Вертикальный свиток 10"/>
          <p:cNvSpPr/>
          <p:nvPr/>
        </p:nvSpPr>
        <p:spPr>
          <a:xfrm flipH="1">
            <a:off x="872224" y="5409589"/>
            <a:ext cx="1512993" cy="1365161"/>
          </a:xfrm>
          <a:prstGeom prst="vertic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392</TotalTime>
  <Words>180</Words>
  <Application>Microsoft Office PowerPoint</Application>
  <PresentationFormat>Широкоэкранный</PresentationFormat>
  <Paragraphs>64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Andalus</vt:lpstr>
      <vt:lpstr>Calibri</vt:lpstr>
      <vt:lpstr>Century Gothic</vt:lpstr>
      <vt:lpstr>Monotype Corsiva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25</cp:revision>
  <dcterms:created xsi:type="dcterms:W3CDTF">2022-04-26T11:40:08Z</dcterms:created>
  <dcterms:modified xsi:type="dcterms:W3CDTF">2022-07-01T09:24:34Z</dcterms:modified>
</cp:coreProperties>
</file>