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5" r:id="rId3"/>
    <p:sldId id="256" r:id="rId4"/>
    <p:sldId id="257" r:id="rId5"/>
    <p:sldId id="258" r:id="rId6"/>
    <p:sldId id="260" r:id="rId7"/>
    <p:sldId id="263" r:id="rId8"/>
    <p:sldId id="259" r:id="rId9"/>
    <p:sldId id="262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9D0028-5210-47CD-842A-02C1BEF940AD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091C24-CAE4-4454-9A2C-C39127C38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61507" y="5733256"/>
            <a:ext cx="5637010" cy="882119"/>
          </a:xfrm>
        </p:spPr>
        <p:txBody>
          <a:bodyPr/>
          <a:lstStyle/>
          <a:p>
            <a:pPr algn="ctr"/>
            <a:r>
              <a:rPr lang="ru-RU" b="1" dirty="0" smtClean="0"/>
              <a:t>Рекомендации педагога-психолога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0375" y="4696841"/>
            <a:ext cx="8512497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«Здравствуй, школа»</a:t>
            </a:r>
            <a:endParaRPr lang="ru-RU" dirty="0"/>
          </a:p>
        </p:txBody>
      </p:sp>
      <p:sp>
        <p:nvSpPr>
          <p:cNvPr id="4" name="AutoShape 2" descr="Школьный колокольчик. Школьный звонок — Векторное изображение © Johnny-ka  #302601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Школьный колокольчик. Школьный звонок — Векторное изображение © Johnny-ka  #3026017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337"/>
            <a:ext cx="4536504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1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Для презентации\Новая папка 2\IMG-20200328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92088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cademy" pitchFamily="2" charset="0"/>
              </a:rPr>
              <a:t>В целях обеспечения здоровья детям соблюдайте следующие правила: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632848" cy="4970952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Мойте руки с мылом и водой не менее 20 секунд. Можете также использовать дезинфицирующее средство.</a:t>
            </a:r>
          </a:p>
          <a:p>
            <a:pPr algn="just" fontAlgn="base">
              <a:lnSpc>
                <a:spcPct val="150000"/>
              </a:lnSpc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- Старайтесь не касаться немытыми руками глаз, носа и рта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-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Если вы кашляете или чихаете – прикрывайтесь салфеткой или, в крайнем случае, локтем, но никак не ладонью.</a:t>
            </a:r>
          </a:p>
          <a:p>
            <a:pPr algn="just" fontAlgn="base">
              <a:lnSpc>
                <a:spcPct val="150000"/>
              </a:lnSpc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- Проводите уборку и очищайте поверхности, к которым часто прикасаетесь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- Избегайте посещения общественных мест или большого скопления народа</a:t>
            </a:r>
          </a:p>
          <a:p>
            <a:pPr algn="just" fontAlgn="base">
              <a:lnSpc>
                <a:spcPct val="150000"/>
              </a:lnSpc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Open Sans"/>
                <a:cs typeface="MV Boli" panose="02000500030200090000" pitchFamily="2" charset="0"/>
              </a:rPr>
              <a:t>Оставайтесь дома!!!</a:t>
            </a:r>
          </a:p>
          <a:p>
            <a:pPr algn="just" fontAlgn="base">
              <a:lnSpc>
                <a:spcPct val="150000"/>
              </a:lnSpc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Open Sans"/>
              <a:cs typeface="MV Boli" panose="02000500030200090000" pitchFamily="2" charset="0"/>
            </a:endParaRPr>
          </a:p>
          <a:p>
            <a:pPr algn="just" fontAlgn="base">
              <a:lnSpc>
                <a:spcPct val="150000"/>
              </a:lnSpc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Open Sans"/>
              <a:cs typeface="MV Boli" panose="02000500030200090000" pitchFamily="2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81683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Берегите себя и своих близких!!!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5856" y="6021288"/>
            <a:ext cx="3847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 уважением 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педагог-психолог , Дана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Ануарбековна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4" name="AutoShape 4" descr="Школьный колокольчик. Школьный звонок — Векторное изображение © Johnny-ka  #302601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Школьный колокольчик. Школьный звонок — Векторное изображение © Johnny-ka  #3026017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Школьный колокольчик. Школьный звонок — Векторное изображение © Johnny-ka  #3026017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770"/>
            <a:ext cx="4316471" cy="4316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ана\Desktop\DSC_13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586441" y="921123"/>
            <a:ext cx="2510174" cy="3373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482457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дети!!!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дистанционной системы обучения Психологической службой школы оказывается помощь и поддержка всех участников учебно-воспитательного процесса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и обучающихся в онлайн режиме будут проводиться:</a:t>
            </a:r>
          </a:p>
          <a:p>
            <a:pPr marL="285750" indent="-285750" algn="ctr">
              <a:buFont typeface="Symbol" panose="05050102010706020507" pitchFamily="18" charset="2"/>
              <a:buChar char="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</a:t>
            </a:r>
          </a:p>
          <a:p>
            <a:pPr marL="285750" indent="-285750" algn="ctr">
              <a:buFont typeface="Symbol" panose="05050102010706020507" pitchFamily="18" charset="2"/>
              <a:buChar char="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онлайн консультации</a:t>
            </a:r>
          </a:p>
          <a:p>
            <a:pPr marL="285750" indent="-285750" algn="ctr">
              <a:buFont typeface="Symbol" panose="05050102010706020507" pitchFamily="18" charset="2"/>
              <a:buChar char="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Аудио- и видео- консультации</a:t>
            </a:r>
          </a:p>
          <a:p>
            <a:pPr marL="285750" indent="-285750" algn="ctr">
              <a:buFont typeface="Symbol" panose="05050102010706020507" pitchFamily="18" charset="2"/>
              <a:buChar char="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онлайн занятия и игры, интересные диагностики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864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Рудненская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школа для детей с особыми образовательными потребностями»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</a:p>
          <a:p>
            <a:r>
              <a:rPr lang="ru-RU" dirty="0">
                <a:solidFill>
                  <a:schemeClr val="tx2"/>
                </a:solidFill>
              </a:rPr>
              <a:t> </a:t>
            </a:r>
          </a:p>
          <a:p>
            <a:r>
              <a:rPr lang="ru-RU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117" y="4302223"/>
            <a:ext cx="2788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lvl="0"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Нурумбаева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Ануарбековна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87029461600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Для презентации\Новая папка 2\IMG-20200328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Александр\Desktop\Для презентации\Новая папка 2\IMG-20200328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Для презентации\Новая папка 2\IMG-20200328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Для презентации\Новая папка 2\IMG-20200328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esktop\Для презентации\Новая папка 2\IMG-20200328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Для презентации\Новая папка 2\IMG-20200328-WA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Для презентации\Новая папка 2\IMG-20200328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178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«Здравствуй,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целях обеспечения здоровья детям соблюдайте следующие правила: </vt:lpstr>
      <vt:lpstr>Берегите себя и своих близких!!!</vt:lpstr>
    </vt:vector>
  </TitlesOfParts>
  <Company>КГУ "Первая гимназия"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Якимов</dc:creator>
  <cp:lastModifiedBy>EduQwest</cp:lastModifiedBy>
  <cp:revision>16</cp:revision>
  <dcterms:created xsi:type="dcterms:W3CDTF">2020-03-30T05:58:15Z</dcterms:created>
  <dcterms:modified xsi:type="dcterms:W3CDTF">2020-08-27T09:29:21Z</dcterms:modified>
</cp:coreProperties>
</file>